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heme/themeOverride1.xml" ContentType="application/vnd.openxmlformats-officedocument.themeOverr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673" r:id="rId2"/>
  </p:sldMasterIdLst>
  <p:notesMasterIdLst>
    <p:notesMasterId r:id="rId65"/>
  </p:notesMasterIdLst>
  <p:handoutMasterIdLst>
    <p:handoutMasterId r:id="rId66"/>
  </p:handoutMasterIdLst>
  <p:sldIdLst>
    <p:sldId id="588" r:id="rId3"/>
    <p:sldId id="491" r:id="rId4"/>
    <p:sldId id="318" r:id="rId5"/>
    <p:sldId id="577" r:id="rId6"/>
    <p:sldId id="321" r:id="rId7"/>
    <p:sldId id="262" r:id="rId8"/>
    <p:sldId id="263" r:id="rId9"/>
    <p:sldId id="264" r:id="rId10"/>
    <p:sldId id="595" r:id="rId11"/>
    <p:sldId id="265" r:id="rId12"/>
    <p:sldId id="266" r:id="rId13"/>
    <p:sldId id="267" r:id="rId14"/>
    <p:sldId id="268" r:id="rId15"/>
    <p:sldId id="596" r:id="rId16"/>
    <p:sldId id="598" r:id="rId17"/>
    <p:sldId id="599" r:id="rId18"/>
    <p:sldId id="600" r:id="rId19"/>
    <p:sldId id="269" r:id="rId20"/>
    <p:sldId id="270" r:id="rId21"/>
    <p:sldId id="271" r:id="rId22"/>
    <p:sldId id="583" r:id="rId23"/>
    <p:sldId id="606" r:id="rId24"/>
    <p:sldId id="261" r:id="rId25"/>
    <p:sldId id="585" r:id="rId26"/>
    <p:sldId id="260" r:id="rId27"/>
    <p:sldId id="586" r:id="rId28"/>
    <p:sldId id="587" r:id="rId29"/>
    <p:sldId id="272" r:id="rId30"/>
    <p:sldId id="273" r:id="rId31"/>
    <p:sldId id="274" r:id="rId32"/>
    <p:sldId id="512" r:id="rId33"/>
    <p:sldId id="517" r:id="rId34"/>
    <p:sldId id="589" r:id="rId35"/>
    <p:sldId id="591" r:id="rId36"/>
    <p:sldId id="592" r:id="rId37"/>
    <p:sldId id="277" r:id="rId38"/>
    <p:sldId id="278" r:id="rId39"/>
    <p:sldId id="607" r:id="rId40"/>
    <p:sldId id="279" r:id="rId41"/>
    <p:sldId id="280" r:id="rId42"/>
    <p:sldId id="513" r:id="rId43"/>
    <p:sldId id="603" r:id="rId44"/>
    <p:sldId id="514" r:id="rId45"/>
    <p:sldId id="515" r:id="rId46"/>
    <p:sldId id="516" r:id="rId47"/>
    <p:sldId id="281" r:id="rId48"/>
    <p:sldId id="282" r:id="rId49"/>
    <p:sldId id="283" r:id="rId50"/>
    <p:sldId id="284" r:id="rId51"/>
    <p:sldId id="285" r:id="rId52"/>
    <p:sldId id="286" r:id="rId53"/>
    <p:sldId id="289" r:id="rId54"/>
    <p:sldId id="287" r:id="rId55"/>
    <p:sldId id="604" r:id="rId56"/>
    <p:sldId id="290" r:id="rId57"/>
    <p:sldId id="291" r:id="rId58"/>
    <p:sldId id="580" r:id="rId59"/>
    <p:sldId id="593" r:id="rId60"/>
    <p:sldId id="292" r:id="rId61"/>
    <p:sldId id="293" r:id="rId62"/>
    <p:sldId id="294" r:id="rId63"/>
    <p:sldId id="296" r:id="rId6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521415D9-36F7-43E2-AB2F-B90AF26B5E84}">
      <p14:sectionLst xmlns:p14="http://schemas.microsoft.com/office/powerpoint/2010/main">
        <p14:section name="Welkom en Agenda" id="{2E43AE92-2FCF-4309-B2CC-A33CFC991DE7}">
          <p14:sldIdLst>
            <p14:sldId id="588"/>
            <p14:sldId id="491"/>
            <p14:sldId id="318"/>
            <p14:sldId id="577"/>
            <p14:sldId id="321"/>
            <p14:sldId id="262"/>
            <p14:sldId id="263"/>
            <p14:sldId id="264"/>
            <p14:sldId id="595"/>
            <p14:sldId id="265"/>
            <p14:sldId id="266"/>
            <p14:sldId id="267"/>
            <p14:sldId id="268"/>
            <p14:sldId id="596"/>
            <p14:sldId id="598"/>
            <p14:sldId id="599"/>
            <p14:sldId id="600"/>
            <p14:sldId id="269"/>
            <p14:sldId id="270"/>
            <p14:sldId id="271"/>
            <p14:sldId id="583"/>
            <p14:sldId id="606"/>
            <p14:sldId id="261"/>
            <p14:sldId id="585"/>
            <p14:sldId id="260"/>
            <p14:sldId id="586"/>
            <p14:sldId id="587"/>
            <p14:sldId id="272"/>
            <p14:sldId id="273"/>
            <p14:sldId id="274"/>
            <p14:sldId id="512"/>
            <p14:sldId id="517"/>
            <p14:sldId id="589"/>
            <p14:sldId id="591"/>
            <p14:sldId id="592"/>
            <p14:sldId id="277"/>
            <p14:sldId id="278"/>
            <p14:sldId id="607"/>
            <p14:sldId id="279"/>
            <p14:sldId id="280"/>
            <p14:sldId id="513"/>
            <p14:sldId id="603"/>
            <p14:sldId id="514"/>
            <p14:sldId id="515"/>
            <p14:sldId id="516"/>
            <p14:sldId id="281"/>
            <p14:sldId id="282"/>
            <p14:sldId id="283"/>
            <p14:sldId id="284"/>
            <p14:sldId id="285"/>
            <p14:sldId id="286"/>
            <p14:sldId id="289"/>
            <p14:sldId id="287"/>
            <p14:sldId id="604"/>
            <p14:sldId id="290"/>
            <p14:sldId id="291"/>
            <p14:sldId id="580"/>
            <p14:sldId id="593"/>
            <p14:sldId id="292"/>
            <p14:sldId id="293"/>
            <p14:sldId id="294"/>
            <p14:sldId id="296"/>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36448D9-C2E2-9885-2203-32CD17786768}" name="Eelco van Norren" initials="Ev" userId="0f779c6474922492"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91FF"/>
    <a:srgbClr val="146BBC"/>
    <a:srgbClr val="FAFF7B"/>
    <a:srgbClr val="A25F32"/>
    <a:srgbClr val="DCDBF4"/>
    <a:srgbClr val="C1D8F3"/>
    <a:srgbClr val="1269B9"/>
    <a:srgbClr val="4C79B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794" autoAdjust="0"/>
    <p:restoredTop sz="86467" autoAdjust="0"/>
  </p:normalViewPr>
  <p:slideViewPr>
    <p:cSldViewPr>
      <p:cViewPr varScale="1">
        <p:scale>
          <a:sx n="134" d="100"/>
          <a:sy n="134" d="100"/>
        </p:scale>
        <p:origin x="2394" y="114"/>
      </p:cViewPr>
      <p:guideLst>
        <p:guide orient="horz" pos="2160"/>
        <p:guide pos="2880"/>
      </p:guideLst>
    </p:cSldViewPr>
  </p:slideViewPr>
  <p:outlineViewPr>
    <p:cViewPr>
      <p:scale>
        <a:sx n="33" d="100"/>
        <a:sy n="33" d="100"/>
      </p:scale>
      <p:origin x="0" y="-77504"/>
    </p:cViewPr>
  </p:outlineViewPr>
  <p:notesTextViewPr>
    <p:cViewPr>
      <p:scale>
        <a:sx n="3" d="2"/>
        <a:sy n="3" d="2"/>
      </p:scale>
      <p:origin x="0" y="0"/>
    </p:cViewPr>
  </p:notesTextViewPr>
  <p:sorterViewPr>
    <p:cViewPr>
      <p:scale>
        <a:sx n="75" d="100"/>
        <a:sy n="75" d="100"/>
      </p:scale>
      <p:origin x="0" y="-15508"/>
    </p:cViewPr>
  </p:sorterViewPr>
  <p:notesViewPr>
    <p:cSldViewPr>
      <p:cViewPr varScale="1">
        <p:scale>
          <a:sx n="97" d="100"/>
          <a:sy n="97" d="100"/>
        </p:scale>
        <p:origin x="5064" y="200"/>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viewProps" Target="viewProps.xml"/><Relationship Id="rId7" Type="http://schemas.openxmlformats.org/officeDocument/2006/relationships/slide" Target="slides/slide5.xml"/><Relationship Id="rId71" Type="http://schemas.microsoft.com/office/2018/10/relationships/authors" Target="authors.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handoutMaster" Target="handoutMasters/handoutMaster1.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a:extLst>
              <a:ext uri="{FF2B5EF4-FFF2-40B4-BE49-F238E27FC236}">
                <a16:creationId xmlns:a16="http://schemas.microsoft.com/office/drawing/2014/main" id="{8C85EED6-111E-2FC7-6F88-C769CC99BCC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a:extLst>
              <a:ext uri="{FF2B5EF4-FFF2-40B4-BE49-F238E27FC236}">
                <a16:creationId xmlns:a16="http://schemas.microsoft.com/office/drawing/2014/main" id="{8B3D316C-7D3B-C088-0868-AE2A6993CD7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7494B4D-1532-DB49-AA6C-E9FF62294C55}" type="datetimeFigureOut">
              <a:rPr lang="nl-NL" smtClean="0"/>
              <a:t>15-3-2026</a:t>
            </a:fld>
            <a:endParaRPr lang="nl-NL"/>
          </a:p>
        </p:txBody>
      </p:sp>
      <p:sp>
        <p:nvSpPr>
          <p:cNvPr id="4" name="Tijdelijke aanduiding voor voettekst 3">
            <a:extLst>
              <a:ext uri="{FF2B5EF4-FFF2-40B4-BE49-F238E27FC236}">
                <a16:creationId xmlns:a16="http://schemas.microsoft.com/office/drawing/2014/main" id="{A9BDC5AE-7114-0D83-57CF-A063F1F37E7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a:extLst>
              <a:ext uri="{FF2B5EF4-FFF2-40B4-BE49-F238E27FC236}">
                <a16:creationId xmlns:a16="http://schemas.microsoft.com/office/drawing/2014/main" id="{C10D703C-98E9-EACF-6295-04D2805AEBE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44139EC-1678-F241-B288-A92EE8345DC4}" type="slidenum">
              <a:rPr lang="nl-NL" smtClean="0"/>
              <a:t>‹nr.›</a:t>
            </a:fld>
            <a:endParaRPr lang="nl-NL"/>
          </a:p>
        </p:txBody>
      </p:sp>
    </p:spTree>
    <p:extLst>
      <p:ext uri="{BB962C8B-B14F-4D97-AF65-F5344CB8AC3E}">
        <p14:creationId xmlns:p14="http://schemas.microsoft.com/office/powerpoint/2010/main" val="32953242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1536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1536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536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36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1536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2602FF8B-50A8-4E64-A5F3-7176AE63AEA6}" type="slidenum">
              <a:rPr lang="en-US"/>
              <a:pPr/>
              <a:t>‹nr.›</a:t>
            </a:fld>
            <a:endParaRPr lang="en-US"/>
          </a:p>
        </p:txBody>
      </p:sp>
    </p:spTree>
    <p:extLst>
      <p:ext uri="{BB962C8B-B14F-4D97-AF65-F5344CB8AC3E}">
        <p14:creationId xmlns:p14="http://schemas.microsoft.com/office/powerpoint/2010/main" val="1868752539"/>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2602FF8B-50A8-4E64-A5F3-7176AE63AEA6}" type="slidenum">
              <a:rPr lang="en-US" smtClean="0"/>
              <a:pPr/>
              <a:t>2</a:t>
            </a:fld>
            <a:endParaRPr lang="en-US"/>
          </a:p>
        </p:txBody>
      </p:sp>
    </p:spTree>
    <p:extLst>
      <p:ext uri="{BB962C8B-B14F-4D97-AF65-F5344CB8AC3E}">
        <p14:creationId xmlns:p14="http://schemas.microsoft.com/office/powerpoint/2010/main" val="16258199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jdelijke aanduiding voor dianummer 6">
            <a:extLst>
              <a:ext uri="{FF2B5EF4-FFF2-40B4-BE49-F238E27FC236}">
                <a16:creationId xmlns:a16="http://schemas.microsoft.com/office/drawing/2014/main" id="{7FB20897-2126-5EBD-D9BF-2FB26C5B6FE7}"/>
              </a:ext>
            </a:extLst>
          </p:cNvPr>
          <p:cNvSpPr txBox="1">
            <a:spLocks noGrp="1"/>
          </p:cNvSpPr>
          <p:nvPr>
            <p:ph type="sldNum" sz="quarter" idx="5"/>
          </p:nvPr>
        </p:nvSpPr>
        <p:spPr>
          <a:ln/>
        </p:spPr>
        <p:txBody>
          <a:bodyPr lIns="0" tIns="0" rIns="0" bIns="0" anchor="b" anchorCtr="0">
            <a:noAutofit/>
          </a:bodyPr>
          <a:lstStyle/>
          <a:p>
            <a:pPr lvl="0"/>
            <a:fld id="{6586DA45-4DCD-4003-B205-A31AF69F6521}" type="slidenum">
              <a:t>27</a:t>
            </a:fld>
            <a:endParaRPr lang="de-AT"/>
          </a:p>
        </p:txBody>
      </p:sp>
      <p:sp>
        <p:nvSpPr>
          <p:cNvPr id="2" name="Tijdelijke aanduiding voor dia-afbeelding 1">
            <a:extLst>
              <a:ext uri="{FF2B5EF4-FFF2-40B4-BE49-F238E27FC236}">
                <a16:creationId xmlns:a16="http://schemas.microsoft.com/office/drawing/2014/main" id="{9ECE5957-B668-FD30-C333-F13D10F950A0}"/>
              </a:ext>
            </a:extLst>
          </p:cNvPr>
          <p:cNvSpPr>
            <a:spLocks noGrp="1" noRot="1" noChangeAspect="1" noResize="1"/>
          </p:cNvSpPr>
          <p:nvPr>
            <p:ph type="sldImg"/>
          </p:nvPr>
        </p:nvSpPr>
        <p:spPr>
          <a:xfrm>
            <a:off x="457200" y="1117600"/>
            <a:ext cx="6643688" cy="3738563"/>
          </a:xfrm>
          <a:solidFill>
            <a:srgbClr val="CFE7F5"/>
          </a:solidFill>
          <a:ln w="25400">
            <a:solidFill>
              <a:srgbClr val="808080"/>
            </a:solidFill>
            <a:prstDash val="solid"/>
          </a:ln>
        </p:spPr>
      </p:sp>
      <p:sp>
        <p:nvSpPr>
          <p:cNvPr id="3" name="Tijdelijke aanduiding voor notities 2">
            <a:extLst>
              <a:ext uri="{FF2B5EF4-FFF2-40B4-BE49-F238E27FC236}">
                <a16:creationId xmlns:a16="http://schemas.microsoft.com/office/drawing/2014/main" id="{70272A6A-7476-03CE-CFEA-69A2C54C1899}"/>
              </a:ext>
            </a:extLst>
          </p:cNvPr>
          <p:cNvSpPr txBox="1">
            <a:spLocks noGrp="1"/>
          </p:cNvSpPr>
          <p:nvPr>
            <p:ph type="body" sz="quarter" idx="1"/>
          </p:nvPr>
        </p:nvSpPr>
        <p:spPr/>
        <p:txBody>
          <a:bodyPr>
            <a:spAutoFit/>
          </a:bodyPr>
          <a:lstStyle/>
          <a:p>
            <a:pPr lvl="0"/>
            <a:r>
              <a:rPr lang="de-AT"/>
              <a:t>In eerste instantie gekeken naar wat er op de bestaande formulieren wordt ingevuld.</a:t>
            </a:r>
          </a:p>
          <a:p>
            <a:pPr lvl="0"/>
            <a:r>
              <a:rPr lang="de-AT"/>
              <a:t>Het digitale maalboekje moet minimaal hetzelfde bieden</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a:p>
            <a:r>
              <a:rPr lang="nl-NL" dirty="0"/>
              <a:t>Vandaag ook paar nieuwe gezicht: Sander ! </a:t>
            </a:r>
            <a:br>
              <a:rPr lang="nl-NL" dirty="0"/>
            </a:br>
            <a:endParaRPr lang="nl-NL" dirty="0"/>
          </a:p>
          <a:p>
            <a:r>
              <a:rPr lang="nl-NL" dirty="0"/>
              <a:t>Afmeldingen, waaronder Saskia &amp; Peet </a:t>
            </a:r>
          </a:p>
        </p:txBody>
      </p:sp>
      <p:sp>
        <p:nvSpPr>
          <p:cNvPr id="4" name="Tijdelijke aanduiding voor dianummer 3"/>
          <p:cNvSpPr>
            <a:spLocks noGrp="1"/>
          </p:cNvSpPr>
          <p:nvPr>
            <p:ph type="sldNum" sz="quarter" idx="5"/>
          </p:nvPr>
        </p:nvSpPr>
        <p:spPr/>
        <p:txBody>
          <a:bodyPr/>
          <a:lstStyle/>
          <a:p>
            <a:fld id="{2602FF8B-50A8-4E64-A5F3-7176AE63AEA6}" type="slidenum">
              <a:rPr lang="en-US" smtClean="0"/>
              <a:pPr/>
              <a:t>3</a:t>
            </a:fld>
            <a:endParaRPr lang="en-US"/>
          </a:p>
        </p:txBody>
      </p:sp>
    </p:spTree>
    <p:extLst>
      <p:ext uri="{BB962C8B-B14F-4D97-AF65-F5344CB8AC3E}">
        <p14:creationId xmlns:p14="http://schemas.microsoft.com/office/powerpoint/2010/main" val="9531474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jdelijke aanduiding voor dianummer 6">
            <a:extLst>
              <a:ext uri="{FF2B5EF4-FFF2-40B4-BE49-F238E27FC236}">
                <a16:creationId xmlns:a16="http://schemas.microsoft.com/office/drawing/2014/main" id="{D6FCB7EE-6A41-165E-8726-647C6705EDFA}"/>
              </a:ext>
            </a:extLst>
          </p:cNvPr>
          <p:cNvSpPr txBox="1">
            <a:spLocks noGrp="1"/>
          </p:cNvSpPr>
          <p:nvPr>
            <p:ph type="sldNum" sz="quarter" idx="5"/>
          </p:nvPr>
        </p:nvSpPr>
        <p:spPr>
          <a:ln/>
        </p:spPr>
        <p:txBody>
          <a:bodyPr lIns="0" tIns="0" rIns="0" bIns="0" anchor="b" anchorCtr="0">
            <a:noAutofit/>
          </a:bodyPr>
          <a:lstStyle/>
          <a:p>
            <a:pPr lvl="0"/>
            <a:fld id="{228426A3-8BA1-4AD9-ACFB-B72DB3F1040E}" type="slidenum">
              <a:t>9</a:t>
            </a:fld>
            <a:endParaRPr lang="de-AT"/>
          </a:p>
        </p:txBody>
      </p:sp>
      <p:sp>
        <p:nvSpPr>
          <p:cNvPr id="2" name="Tijdelijke aanduiding voor dia-afbeelding 1">
            <a:extLst>
              <a:ext uri="{FF2B5EF4-FFF2-40B4-BE49-F238E27FC236}">
                <a16:creationId xmlns:a16="http://schemas.microsoft.com/office/drawing/2014/main" id="{AD3C4AF5-A22A-7CA2-CCCC-AD6F76CF4B4C}"/>
              </a:ext>
            </a:extLst>
          </p:cNvPr>
          <p:cNvSpPr>
            <a:spLocks noGrp="1" noRot="1" noChangeAspect="1" noResize="1"/>
          </p:cNvSpPr>
          <p:nvPr>
            <p:ph type="sldImg"/>
          </p:nvPr>
        </p:nvSpPr>
        <p:spPr>
          <a:xfrm>
            <a:off x="1285875" y="1117600"/>
            <a:ext cx="4986338" cy="3738563"/>
          </a:xfrm>
          <a:solidFill>
            <a:srgbClr val="CFE7F5"/>
          </a:solidFill>
          <a:ln w="25400">
            <a:solidFill>
              <a:srgbClr val="808080"/>
            </a:solidFill>
            <a:prstDash val="solid"/>
          </a:ln>
        </p:spPr>
      </p:sp>
      <p:sp>
        <p:nvSpPr>
          <p:cNvPr id="3" name="Tijdelijke aanduiding voor notities 2">
            <a:extLst>
              <a:ext uri="{FF2B5EF4-FFF2-40B4-BE49-F238E27FC236}">
                <a16:creationId xmlns:a16="http://schemas.microsoft.com/office/drawing/2014/main" id="{6823AECF-F748-B466-1065-F96E5E1EF8B6}"/>
              </a:ext>
            </a:extLst>
          </p:cNvPr>
          <p:cNvSpPr txBox="1">
            <a:spLocks noGrp="1"/>
          </p:cNvSpPr>
          <p:nvPr>
            <p:ph type="body" sz="quarter" idx="1"/>
          </p:nvPr>
        </p:nvSpPr>
        <p:spPr/>
        <p:txBody>
          <a:bodyPr>
            <a:spAutoFit/>
          </a:bodyPr>
          <a:lstStyle/>
          <a:p>
            <a:pPr lvl="0"/>
            <a:r>
              <a:rPr lang="de-AT" dirty="0"/>
              <a:t>Bij </a:t>
            </a:r>
            <a:r>
              <a:rPr lang="de-AT" dirty="0" err="1"/>
              <a:t>het</a:t>
            </a:r>
            <a:r>
              <a:rPr lang="de-AT" dirty="0"/>
              <a:t> papieren </a:t>
            </a:r>
            <a:r>
              <a:rPr lang="de-AT" dirty="0" err="1"/>
              <a:t>maalboekje</a:t>
            </a:r>
            <a:r>
              <a:rPr lang="de-AT" dirty="0"/>
              <a:t> </a:t>
            </a:r>
            <a:r>
              <a:rPr lang="de-AT" dirty="0" err="1"/>
              <a:t>ziet</a:t>
            </a:r>
            <a:r>
              <a:rPr lang="de-AT" dirty="0"/>
              <a:t> </a:t>
            </a:r>
            <a:r>
              <a:rPr lang="de-AT" dirty="0" err="1"/>
              <a:t>het</a:t>
            </a:r>
            <a:r>
              <a:rPr lang="de-AT" dirty="0"/>
              <a:t> </a:t>
            </a:r>
            <a:r>
              <a:rPr lang="de-AT" dirty="0" err="1"/>
              <a:t>bestuur</a:t>
            </a:r>
            <a:r>
              <a:rPr lang="de-AT" dirty="0"/>
              <a:t> </a:t>
            </a:r>
            <a:r>
              <a:rPr lang="de-AT" dirty="0" err="1"/>
              <a:t>pas</a:t>
            </a:r>
            <a:r>
              <a:rPr lang="de-AT" dirty="0"/>
              <a:t> </a:t>
            </a:r>
            <a:r>
              <a:rPr lang="de-AT" dirty="0" err="1"/>
              <a:t>hoeveel</a:t>
            </a:r>
            <a:r>
              <a:rPr lang="de-AT" dirty="0"/>
              <a:t> </a:t>
            </a:r>
            <a:r>
              <a:rPr lang="de-AT" dirty="0" err="1"/>
              <a:t>lesuren</a:t>
            </a:r>
            <a:r>
              <a:rPr lang="de-AT" dirty="0"/>
              <a:t> </a:t>
            </a:r>
            <a:r>
              <a:rPr lang="de-AT" dirty="0" err="1"/>
              <a:t>een</a:t>
            </a:r>
            <a:r>
              <a:rPr lang="de-AT" dirty="0"/>
              <a:t> </a:t>
            </a:r>
            <a:r>
              <a:rPr lang="de-AT" dirty="0" err="1"/>
              <a:t>Mio</a:t>
            </a:r>
            <a:r>
              <a:rPr lang="de-AT" dirty="0"/>
              <a:t> </a:t>
            </a:r>
            <a:r>
              <a:rPr lang="de-AT" dirty="0" err="1"/>
              <a:t>heeft</a:t>
            </a:r>
            <a:r>
              <a:rPr lang="de-AT" dirty="0"/>
              <a:t>, als </a:t>
            </a:r>
            <a:r>
              <a:rPr lang="de-AT" dirty="0" err="1"/>
              <a:t>deze</a:t>
            </a:r>
            <a:r>
              <a:rPr lang="de-AT" dirty="0"/>
              <a:t> </a:t>
            </a:r>
            <a:r>
              <a:rPr lang="de-AT" dirty="0" err="1"/>
              <a:t>het</a:t>
            </a:r>
            <a:r>
              <a:rPr lang="de-AT" dirty="0"/>
              <a:t> </a:t>
            </a:r>
            <a:r>
              <a:rPr lang="de-AT" dirty="0" err="1"/>
              <a:t>maalboekje</a:t>
            </a:r>
            <a:r>
              <a:rPr lang="de-AT" dirty="0"/>
              <a:t> </a:t>
            </a:r>
            <a:r>
              <a:rPr lang="de-AT" dirty="0" err="1"/>
              <a:t>opstuurt</a:t>
            </a:r>
            <a:r>
              <a:rPr lang="de-AT" dirty="0"/>
              <a:t> bij </a:t>
            </a:r>
            <a:r>
              <a:rPr lang="de-AT" dirty="0" err="1"/>
              <a:t>het</a:t>
            </a:r>
            <a:r>
              <a:rPr lang="de-AT" dirty="0"/>
              <a:t> </a:t>
            </a:r>
            <a:r>
              <a:rPr lang="de-AT" dirty="0" err="1"/>
              <a:t>aanmelden</a:t>
            </a:r>
            <a:r>
              <a:rPr lang="de-AT" dirty="0"/>
              <a:t> voor </a:t>
            </a:r>
            <a:r>
              <a:rPr lang="de-AT" dirty="0" err="1"/>
              <a:t>het</a:t>
            </a:r>
            <a:r>
              <a:rPr lang="de-AT" dirty="0"/>
              <a:t> </a:t>
            </a:r>
            <a:r>
              <a:rPr lang="de-AT" dirty="0" err="1"/>
              <a:t>examen</a:t>
            </a:r>
            <a:r>
              <a:rPr lang="de-AT" dirty="0"/>
              <a:t>.</a:t>
            </a:r>
          </a:p>
          <a:p>
            <a:pPr lvl="0"/>
            <a:r>
              <a:rPr lang="de-AT" dirty="0"/>
              <a:t>Er </a:t>
            </a:r>
            <a:r>
              <a:rPr lang="de-AT" dirty="0" err="1"/>
              <a:t>is</a:t>
            </a:r>
            <a:r>
              <a:rPr lang="de-AT" dirty="0"/>
              <a:t> </a:t>
            </a:r>
            <a:r>
              <a:rPr lang="de-AT" dirty="0" err="1"/>
              <a:t>behoefte</a:t>
            </a:r>
            <a:r>
              <a:rPr lang="de-AT" dirty="0"/>
              <a:t> </a:t>
            </a:r>
            <a:r>
              <a:rPr lang="de-AT" dirty="0" err="1"/>
              <a:t>om</a:t>
            </a:r>
            <a:r>
              <a:rPr lang="de-AT" dirty="0"/>
              <a:t> </a:t>
            </a:r>
            <a:r>
              <a:rPr lang="de-AT" dirty="0" err="1"/>
              <a:t>inzage</a:t>
            </a:r>
            <a:r>
              <a:rPr lang="de-AT" dirty="0"/>
              <a:t> </a:t>
            </a:r>
            <a:r>
              <a:rPr lang="de-AT" dirty="0" err="1"/>
              <a:t>te</a:t>
            </a:r>
            <a:r>
              <a:rPr lang="de-AT" dirty="0"/>
              <a:t> </a:t>
            </a:r>
            <a:r>
              <a:rPr lang="de-AT" dirty="0" err="1"/>
              <a:t>hebben</a:t>
            </a:r>
            <a:r>
              <a:rPr lang="de-AT" dirty="0"/>
              <a:t> </a:t>
            </a:r>
            <a:r>
              <a:rPr lang="de-AT" dirty="0" err="1"/>
              <a:t>hoeveel</a:t>
            </a:r>
            <a:r>
              <a:rPr lang="de-AT" dirty="0"/>
              <a:t> </a:t>
            </a:r>
            <a:r>
              <a:rPr lang="de-AT" dirty="0" err="1"/>
              <a:t>Mio’s</a:t>
            </a:r>
            <a:r>
              <a:rPr lang="de-AT" dirty="0"/>
              <a:t> </a:t>
            </a:r>
            <a:r>
              <a:rPr lang="de-AT" dirty="0" err="1"/>
              <a:t>aktief</a:t>
            </a:r>
            <a:r>
              <a:rPr lang="de-AT" dirty="0"/>
              <a:t> met de </a:t>
            </a:r>
            <a:r>
              <a:rPr lang="de-AT" dirty="0" err="1"/>
              <a:t>opleiding</a:t>
            </a:r>
            <a:r>
              <a:rPr lang="de-AT" dirty="0"/>
              <a:t> </a:t>
            </a:r>
            <a:r>
              <a:rPr lang="de-AT" dirty="0" err="1"/>
              <a:t>bezig</a:t>
            </a:r>
            <a:r>
              <a:rPr lang="de-AT" dirty="0"/>
              <a:t> </a:t>
            </a:r>
            <a:r>
              <a:rPr lang="de-AT" dirty="0" err="1"/>
              <a:t>zijn</a:t>
            </a:r>
            <a:r>
              <a:rPr lang="de-AT" dirty="0"/>
              <a:t> en </a:t>
            </a:r>
            <a:r>
              <a:rPr lang="de-AT" dirty="0" err="1"/>
              <a:t>hoeveel</a:t>
            </a:r>
            <a:r>
              <a:rPr lang="de-AT" dirty="0"/>
              <a:t> </a:t>
            </a:r>
            <a:r>
              <a:rPr lang="de-AT" dirty="0" err="1"/>
              <a:t>uren</a:t>
            </a:r>
            <a:r>
              <a:rPr lang="de-AT" dirty="0"/>
              <a:t> </a:t>
            </a:r>
            <a:r>
              <a:rPr lang="de-AT" dirty="0" err="1"/>
              <a:t>lesgegeven</a:t>
            </a:r>
            <a:r>
              <a:rPr lang="de-AT" dirty="0"/>
              <a:t> </a:t>
            </a:r>
            <a:r>
              <a:rPr lang="de-AT" dirty="0" err="1"/>
              <a:t>wordt</a:t>
            </a:r>
            <a:r>
              <a:rPr lang="de-AT" dirty="0"/>
              <a: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jdelijke aanduiding voor dianummer 6">
            <a:extLst>
              <a:ext uri="{FF2B5EF4-FFF2-40B4-BE49-F238E27FC236}">
                <a16:creationId xmlns:a16="http://schemas.microsoft.com/office/drawing/2014/main" id="{82657EB7-2D96-716D-3F3A-29DAAF21E634}"/>
              </a:ext>
            </a:extLst>
          </p:cNvPr>
          <p:cNvSpPr txBox="1">
            <a:spLocks noGrp="1"/>
          </p:cNvSpPr>
          <p:nvPr>
            <p:ph type="sldNum" sz="quarter" idx="5"/>
          </p:nvPr>
        </p:nvSpPr>
        <p:spPr>
          <a:ln/>
        </p:spPr>
        <p:txBody>
          <a:bodyPr lIns="0" tIns="0" rIns="0" bIns="0" anchor="b" anchorCtr="0">
            <a:noAutofit/>
          </a:bodyPr>
          <a:lstStyle/>
          <a:p>
            <a:pPr lvl="0"/>
            <a:fld id="{708AEC02-5941-4454-AE79-2771536605F3}" type="slidenum">
              <a:t>21</a:t>
            </a:fld>
            <a:endParaRPr lang="de-AT"/>
          </a:p>
        </p:txBody>
      </p:sp>
      <p:sp>
        <p:nvSpPr>
          <p:cNvPr id="2" name="Tijdelijke aanduiding voor dia-afbeelding 1">
            <a:extLst>
              <a:ext uri="{FF2B5EF4-FFF2-40B4-BE49-F238E27FC236}">
                <a16:creationId xmlns:a16="http://schemas.microsoft.com/office/drawing/2014/main" id="{84C4C82D-C42C-B4C9-4522-0BE3E9305EFF}"/>
              </a:ext>
            </a:extLst>
          </p:cNvPr>
          <p:cNvSpPr>
            <a:spLocks noGrp="1" noRot="1" noChangeAspect="1" noResize="1"/>
          </p:cNvSpPr>
          <p:nvPr>
            <p:ph type="sldImg"/>
          </p:nvPr>
        </p:nvSpPr>
        <p:spPr>
          <a:solidFill>
            <a:srgbClr val="CFE7F5"/>
          </a:solidFill>
          <a:ln w="25400">
            <a:solidFill>
              <a:srgbClr val="808080"/>
            </a:solidFill>
            <a:prstDash val="solid"/>
          </a:ln>
        </p:spPr>
      </p:sp>
      <p:sp>
        <p:nvSpPr>
          <p:cNvPr id="3" name="Tijdelijke aanduiding voor notities 2">
            <a:extLst>
              <a:ext uri="{FF2B5EF4-FFF2-40B4-BE49-F238E27FC236}">
                <a16:creationId xmlns:a16="http://schemas.microsoft.com/office/drawing/2014/main" id="{178E6F46-0397-9E41-15D4-936CA5273F3A}"/>
              </a:ext>
            </a:extLst>
          </p:cNvPr>
          <p:cNvSpPr txBox="1">
            <a:spLocks noGrp="1"/>
          </p:cNvSpPr>
          <p:nvPr>
            <p:ph type="body" sz="quarter" idx="1"/>
          </p:nvPr>
        </p:nvSpPr>
        <p:spPr/>
        <p:txBody>
          <a:bodyPr>
            <a:spAutoFit/>
          </a:bodyPr>
          <a:lstStyle/>
          <a:p>
            <a:pPr lvl="0"/>
            <a:r>
              <a:rPr lang="de-AT"/>
              <a:t>In eerste instantie gekeken naar wat er op de bestaande formulieren wordt ingevuld.</a:t>
            </a:r>
          </a:p>
          <a:p>
            <a:pPr lvl="0"/>
            <a:r>
              <a:rPr lang="de-AT"/>
              <a:t>Het digitale maalboekje moet minimaal hetzelfde bieden</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jdelijke aanduiding voor dianummer 6">
            <a:extLst>
              <a:ext uri="{FF2B5EF4-FFF2-40B4-BE49-F238E27FC236}">
                <a16:creationId xmlns:a16="http://schemas.microsoft.com/office/drawing/2014/main" id="{D6FCB7EE-6A41-165E-8726-647C6705EDFA}"/>
              </a:ext>
            </a:extLst>
          </p:cNvPr>
          <p:cNvSpPr txBox="1">
            <a:spLocks noGrp="1"/>
          </p:cNvSpPr>
          <p:nvPr>
            <p:ph type="sldNum" sz="quarter" idx="5"/>
          </p:nvPr>
        </p:nvSpPr>
        <p:spPr>
          <a:ln/>
        </p:spPr>
        <p:txBody>
          <a:bodyPr lIns="0" tIns="0" rIns="0" bIns="0" anchor="b" anchorCtr="0">
            <a:noAutofit/>
          </a:bodyPr>
          <a:lstStyle/>
          <a:p>
            <a:pPr lvl="0"/>
            <a:fld id="{228426A3-8BA1-4AD9-ACFB-B72DB3F1040E}" type="slidenum">
              <a:t>22</a:t>
            </a:fld>
            <a:endParaRPr lang="de-AT"/>
          </a:p>
        </p:txBody>
      </p:sp>
      <p:sp>
        <p:nvSpPr>
          <p:cNvPr id="2" name="Tijdelijke aanduiding voor dia-afbeelding 1">
            <a:extLst>
              <a:ext uri="{FF2B5EF4-FFF2-40B4-BE49-F238E27FC236}">
                <a16:creationId xmlns:a16="http://schemas.microsoft.com/office/drawing/2014/main" id="{AD3C4AF5-A22A-7CA2-CCCC-AD6F76CF4B4C}"/>
              </a:ext>
            </a:extLst>
          </p:cNvPr>
          <p:cNvSpPr>
            <a:spLocks noGrp="1" noRot="1" noChangeAspect="1" noResize="1"/>
          </p:cNvSpPr>
          <p:nvPr>
            <p:ph type="sldImg"/>
          </p:nvPr>
        </p:nvSpPr>
        <p:spPr>
          <a:xfrm>
            <a:off x="1285875" y="1117600"/>
            <a:ext cx="4986338" cy="3738563"/>
          </a:xfrm>
          <a:solidFill>
            <a:srgbClr val="CFE7F5"/>
          </a:solidFill>
          <a:ln w="25400">
            <a:solidFill>
              <a:srgbClr val="808080"/>
            </a:solidFill>
            <a:prstDash val="solid"/>
          </a:ln>
        </p:spPr>
      </p:sp>
      <p:sp>
        <p:nvSpPr>
          <p:cNvPr id="3" name="Tijdelijke aanduiding voor notities 2">
            <a:extLst>
              <a:ext uri="{FF2B5EF4-FFF2-40B4-BE49-F238E27FC236}">
                <a16:creationId xmlns:a16="http://schemas.microsoft.com/office/drawing/2014/main" id="{6823AECF-F748-B466-1065-F96E5E1EF8B6}"/>
              </a:ext>
            </a:extLst>
          </p:cNvPr>
          <p:cNvSpPr txBox="1">
            <a:spLocks noGrp="1"/>
          </p:cNvSpPr>
          <p:nvPr>
            <p:ph type="body" sz="quarter" idx="1"/>
          </p:nvPr>
        </p:nvSpPr>
        <p:spPr/>
        <p:txBody>
          <a:bodyPr>
            <a:spAutoFit/>
          </a:bodyPr>
          <a:lstStyle/>
          <a:p>
            <a:pPr lvl="0"/>
            <a:r>
              <a:rPr lang="de-AT" dirty="0"/>
              <a:t>Bij </a:t>
            </a:r>
            <a:r>
              <a:rPr lang="de-AT" dirty="0" err="1"/>
              <a:t>het</a:t>
            </a:r>
            <a:r>
              <a:rPr lang="de-AT" dirty="0"/>
              <a:t> papieren </a:t>
            </a:r>
            <a:r>
              <a:rPr lang="de-AT" dirty="0" err="1"/>
              <a:t>maalboekje</a:t>
            </a:r>
            <a:r>
              <a:rPr lang="de-AT" dirty="0"/>
              <a:t> </a:t>
            </a:r>
            <a:r>
              <a:rPr lang="de-AT" dirty="0" err="1"/>
              <a:t>ziet</a:t>
            </a:r>
            <a:r>
              <a:rPr lang="de-AT" dirty="0"/>
              <a:t> </a:t>
            </a:r>
            <a:r>
              <a:rPr lang="de-AT" dirty="0" err="1"/>
              <a:t>het</a:t>
            </a:r>
            <a:r>
              <a:rPr lang="de-AT" dirty="0"/>
              <a:t> </a:t>
            </a:r>
            <a:r>
              <a:rPr lang="de-AT" dirty="0" err="1"/>
              <a:t>bestuur</a:t>
            </a:r>
            <a:r>
              <a:rPr lang="de-AT" dirty="0"/>
              <a:t> </a:t>
            </a:r>
            <a:r>
              <a:rPr lang="de-AT" dirty="0" err="1"/>
              <a:t>pas</a:t>
            </a:r>
            <a:r>
              <a:rPr lang="de-AT" dirty="0"/>
              <a:t> </a:t>
            </a:r>
            <a:r>
              <a:rPr lang="de-AT" dirty="0" err="1"/>
              <a:t>hoeveel</a:t>
            </a:r>
            <a:r>
              <a:rPr lang="de-AT" dirty="0"/>
              <a:t> </a:t>
            </a:r>
            <a:r>
              <a:rPr lang="de-AT" dirty="0" err="1"/>
              <a:t>lesuren</a:t>
            </a:r>
            <a:r>
              <a:rPr lang="de-AT" dirty="0"/>
              <a:t> </a:t>
            </a:r>
            <a:r>
              <a:rPr lang="de-AT" dirty="0" err="1"/>
              <a:t>een</a:t>
            </a:r>
            <a:r>
              <a:rPr lang="de-AT" dirty="0"/>
              <a:t> </a:t>
            </a:r>
            <a:r>
              <a:rPr lang="de-AT" dirty="0" err="1"/>
              <a:t>Mio</a:t>
            </a:r>
            <a:r>
              <a:rPr lang="de-AT" dirty="0"/>
              <a:t> </a:t>
            </a:r>
            <a:r>
              <a:rPr lang="de-AT" dirty="0" err="1"/>
              <a:t>heeft</a:t>
            </a:r>
            <a:r>
              <a:rPr lang="de-AT" dirty="0"/>
              <a:t>, als </a:t>
            </a:r>
            <a:r>
              <a:rPr lang="de-AT" dirty="0" err="1"/>
              <a:t>deze</a:t>
            </a:r>
            <a:r>
              <a:rPr lang="de-AT" dirty="0"/>
              <a:t> </a:t>
            </a:r>
            <a:r>
              <a:rPr lang="de-AT" dirty="0" err="1"/>
              <a:t>het</a:t>
            </a:r>
            <a:r>
              <a:rPr lang="de-AT" dirty="0"/>
              <a:t> </a:t>
            </a:r>
            <a:r>
              <a:rPr lang="de-AT" dirty="0" err="1"/>
              <a:t>maalboekje</a:t>
            </a:r>
            <a:r>
              <a:rPr lang="de-AT" dirty="0"/>
              <a:t> </a:t>
            </a:r>
            <a:r>
              <a:rPr lang="de-AT" dirty="0" err="1"/>
              <a:t>opstuurt</a:t>
            </a:r>
            <a:r>
              <a:rPr lang="de-AT" dirty="0"/>
              <a:t> bij </a:t>
            </a:r>
            <a:r>
              <a:rPr lang="de-AT" dirty="0" err="1"/>
              <a:t>het</a:t>
            </a:r>
            <a:r>
              <a:rPr lang="de-AT" dirty="0"/>
              <a:t> </a:t>
            </a:r>
            <a:r>
              <a:rPr lang="de-AT" dirty="0" err="1"/>
              <a:t>aanmelden</a:t>
            </a:r>
            <a:r>
              <a:rPr lang="de-AT" dirty="0"/>
              <a:t> voor </a:t>
            </a:r>
            <a:r>
              <a:rPr lang="de-AT" dirty="0" err="1"/>
              <a:t>het</a:t>
            </a:r>
            <a:r>
              <a:rPr lang="de-AT" dirty="0"/>
              <a:t> </a:t>
            </a:r>
            <a:r>
              <a:rPr lang="de-AT" dirty="0" err="1"/>
              <a:t>examen</a:t>
            </a:r>
            <a:r>
              <a:rPr lang="de-AT" dirty="0"/>
              <a:t>.</a:t>
            </a:r>
          </a:p>
          <a:p>
            <a:pPr lvl="0"/>
            <a:r>
              <a:rPr lang="de-AT" dirty="0"/>
              <a:t>Er </a:t>
            </a:r>
            <a:r>
              <a:rPr lang="de-AT" dirty="0" err="1"/>
              <a:t>is</a:t>
            </a:r>
            <a:r>
              <a:rPr lang="de-AT" dirty="0"/>
              <a:t> </a:t>
            </a:r>
            <a:r>
              <a:rPr lang="de-AT" dirty="0" err="1"/>
              <a:t>behoefte</a:t>
            </a:r>
            <a:r>
              <a:rPr lang="de-AT" dirty="0"/>
              <a:t> </a:t>
            </a:r>
            <a:r>
              <a:rPr lang="de-AT" dirty="0" err="1"/>
              <a:t>om</a:t>
            </a:r>
            <a:r>
              <a:rPr lang="de-AT" dirty="0"/>
              <a:t> </a:t>
            </a:r>
            <a:r>
              <a:rPr lang="de-AT" dirty="0" err="1"/>
              <a:t>inzage</a:t>
            </a:r>
            <a:r>
              <a:rPr lang="de-AT" dirty="0"/>
              <a:t> </a:t>
            </a:r>
            <a:r>
              <a:rPr lang="de-AT" dirty="0" err="1"/>
              <a:t>te</a:t>
            </a:r>
            <a:r>
              <a:rPr lang="de-AT" dirty="0"/>
              <a:t> </a:t>
            </a:r>
            <a:r>
              <a:rPr lang="de-AT" dirty="0" err="1"/>
              <a:t>hebben</a:t>
            </a:r>
            <a:r>
              <a:rPr lang="de-AT" dirty="0"/>
              <a:t> </a:t>
            </a:r>
            <a:r>
              <a:rPr lang="de-AT" dirty="0" err="1"/>
              <a:t>hoeveel</a:t>
            </a:r>
            <a:r>
              <a:rPr lang="de-AT" dirty="0"/>
              <a:t> </a:t>
            </a:r>
            <a:r>
              <a:rPr lang="de-AT" dirty="0" err="1"/>
              <a:t>Mio’s</a:t>
            </a:r>
            <a:r>
              <a:rPr lang="de-AT" dirty="0"/>
              <a:t> </a:t>
            </a:r>
            <a:r>
              <a:rPr lang="de-AT" dirty="0" err="1"/>
              <a:t>aktief</a:t>
            </a:r>
            <a:r>
              <a:rPr lang="de-AT" dirty="0"/>
              <a:t> met de </a:t>
            </a:r>
            <a:r>
              <a:rPr lang="de-AT" dirty="0" err="1"/>
              <a:t>opleiding</a:t>
            </a:r>
            <a:r>
              <a:rPr lang="de-AT" dirty="0"/>
              <a:t> </a:t>
            </a:r>
            <a:r>
              <a:rPr lang="de-AT" dirty="0" err="1"/>
              <a:t>bezig</a:t>
            </a:r>
            <a:r>
              <a:rPr lang="de-AT" dirty="0"/>
              <a:t> </a:t>
            </a:r>
            <a:r>
              <a:rPr lang="de-AT" dirty="0" err="1"/>
              <a:t>zijn</a:t>
            </a:r>
            <a:r>
              <a:rPr lang="de-AT" dirty="0"/>
              <a:t> en </a:t>
            </a:r>
            <a:r>
              <a:rPr lang="de-AT" dirty="0" err="1"/>
              <a:t>hoeveel</a:t>
            </a:r>
            <a:r>
              <a:rPr lang="de-AT" dirty="0"/>
              <a:t> </a:t>
            </a:r>
            <a:r>
              <a:rPr lang="de-AT" dirty="0" err="1"/>
              <a:t>uren</a:t>
            </a:r>
            <a:r>
              <a:rPr lang="de-AT" dirty="0"/>
              <a:t> </a:t>
            </a:r>
            <a:r>
              <a:rPr lang="de-AT" dirty="0" err="1"/>
              <a:t>lesgegeven</a:t>
            </a:r>
            <a:r>
              <a:rPr lang="de-AT" dirty="0"/>
              <a:t> </a:t>
            </a:r>
            <a:r>
              <a:rPr lang="de-AT" dirty="0" err="1"/>
              <a:t>wordt</a:t>
            </a:r>
            <a:r>
              <a:rPr lang="de-AT" dirty="0"/>
              <a: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jdelijke aanduiding voor dianummer 6">
            <a:extLst>
              <a:ext uri="{FF2B5EF4-FFF2-40B4-BE49-F238E27FC236}">
                <a16:creationId xmlns:a16="http://schemas.microsoft.com/office/drawing/2014/main" id="{2E27C572-97A4-8C23-62F0-BB1879573658}"/>
              </a:ext>
            </a:extLst>
          </p:cNvPr>
          <p:cNvSpPr txBox="1">
            <a:spLocks noGrp="1"/>
          </p:cNvSpPr>
          <p:nvPr>
            <p:ph type="sldNum" sz="quarter" idx="5"/>
          </p:nvPr>
        </p:nvSpPr>
        <p:spPr>
          <a:ln/>
        </p:spPr>
        <p:txBody>
          <a:bodyPr lIns="0" tIns="0" rIns="0" bIns="0" anchor="b" anchorCtr="0">
            <a:noAutofit/>
          </a:bodyPr>
          <a:lstStyle/>
          <a:p>
            <a:pPr lvl="0"/>
            <a:fld id="{A7FEF3E3-7625-4D0E-8805-36E2DBA7ABA1}" type="slidenum">
              <a:t>23</a:t>
            </a:fld>
            <a:endParaRPr lang="de-AT"/>
          </a:p>
        </p:txBody>
      </p:sp>
      <p:sp>
        <p:nvSpPr>
          <p:cNvPr id="2" name="Tijdelijke aanduiding voor dia-afbeelding 1">
            <a:extLst>
              <a:ext uri="{FF2B5EF4-FFF2-40B4-BE49-F238E27FC236}">
                <a16:creationId xmlns:a16="http://schemas.microsoft.com/office/drawing/2014/main" id="{B880EF1E-4F2B-8443-00C3-2CAFB321B41A}"/>
              </a:ext>
            </a:extLst>
          </p:cNvPr>
          <p:cNvSpPr>
            <a:spLocks noGrp="1" noRot="1" noChangeAspect="1" noResize="1"/>
          </p:cNvSpPr>
          <p:nvPr>
            <p:ph type="sldImg"/>
          </p:nvPr>
        </p:nvSpPr>
        <p:spPr>
          <a:xfrm>
            <a:off x="1285875" y="1117600"/>
            <a:ext cx="4986338" cy="3738563"/>
          </a:xfrm>
          <a:solidFill>
            <a:srgbClr val="CFE7F5"/>
          </a:solidFill>
          <a:ln w="25400">
            <a:solidFill>
              <a:srgbClr val="808080"/>
            </a:solidFill>
            <a:prstDash val="solid"/>
          </a:ln>
        </p:spPr>
      </p:sp>
      <p:sp>
        <p:nvSpPr>
          <p:cNvPr id="3" name="Tijdelijke aanduiding voor notities 2">
            <a:extLst>
              <a:ext uri="{FF2B5EF4-FFF2-40B4-BE49-F238E27FC236}">
                <a16:creationId xmlns:a16="http://schemas.microsoft.com/office/drawing/2014/main" id="{3E50241D-E6C7-838D-F75A-E1318E337396}"/>
              </a:ext>
            </a:extLst>
          </p:cNvPr>
          <p:cNvSpPr txBox="1">
            <a:spLocks noGrp="1"/>
          </p:cNvSpPr>
          <p:nvPr>
            <p:ph type="body" sz="quarter" idx="1"/>
          </p:nvPr>
        </p:nvSpPr>
        <p:spPr/>
        <p:txBody>
          <a:bodyPr>
            <a:spAutoFit/>
          </a:bodyPr>
          <a:lstStyle/>
          <a:p>
            <a:pPr lvl="0"/>
            <a:r>
              <a:rPr lang="de-AT"/>
              <a:t>In eerste instantie gekeken naar wat er op de bestaande formulieren wordt ingevuld.</a:t>
            </a:r>
          </a:p>
          <a:p>
            <a:pPr lvl="0"/>
            <a:r>
              <a:rPr lang="de-AT"/>
              <a:t>Het digitale maalboekje moet minimaal hetzelfde bieden</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jdelijke aanduiding voor dianummer 6">
            <a:extLst>
              <a:ext uri="{FF2B5EF4-FFF2-40B4-BE49-F238E27FC236}">
                <a16:creationId xmlns:a16="http://schemas.microsoft.com/office/drawing/2014/main" id="{1874842B-5E36-922D-8D48-93844FD0EBF2}"/>
              </a:ext>
            </a:extLst>
          </p:cNvPr>
          <p:cNvSpPr txBox="1">
            <a:spLocks noGrp="1"/>
          </p:cNvSpPr>
          <p:nvPr>
            <p:ph type="sldNum" sz="quarter" idx="5"/>
          </p:nvPr>
        </p:nvSpPr>
        <p:spPr>
          <a:ln/>
        </p:spPr>
        <p:txBody>
          <a:bodyPr lIns="0" tIns="0" rIns="0" bIns="0" anchor="b" anchorCtr="0">
            <a:noAutofit/>
          </a:bodyPr>
          <a:lstStyle/>
          <a:p>
            <a:pPr lvl="0"/>
            <a:fld id="{94CE7DE1-2DF1-4D96-881B-284C9B06FF99}" type="slidenum">
              <a:t>24</a:t>
            </a:fld>
            <a:endParaRPr lang="de-AT"/>
          </a:p>
        </p:txBody>
      </p:sp>
      <p:sp>
        <p:nvSpPr>
          <p:cNvPr id="2" name="Tijdelijke aanduiding voor dia-afbeelding 1">
            <a:extLst>
              <a:ext uri="{FF2B5EF4-FFF2-40B4-BE49-F238E27FC236}">
                <a16:creationId xmlns:a16="http://schemas.microsoft.com/office/drawing/2014/main" id="{36695B2A-52F4-5955-13F9-74FBA4B2480E}"/>
              </a:ext>
            </a:extLst>
          </p:cNvPr>
          <p:cNvSpPr>
            <a:spLocks noGrp="1" noRot="1" noChangeAspect="1" noResize="1"/>
          </p:cNvSpPr>
          <p:nvPr>
            <p:ph type="sldImg"/>
          </p:nvPr>
        </p:nvSpPr>
        <p:spPr>
          <a:xfrm>
            <a:off x="1285875" y="1117600"/>
            <a:ext cx="4986338" cy="3738563"/>
          </a:xfrm>
          <a:solidFill>
            <a:srgbClr val="CFE7F5"/>
          </a:solidFill>
          <a:ln w="25400">
            <a:solidFill>
              <a:srgbClr val="808080"/>
            </a:solidFill>
            <a:prstDash val="solid"/>
          </a:ln>
        </p:spPr>
      </p:sp>
      <p:sp>
        <p:nvSpPr>
          <p:cNvPr id="3" name="Tijdelijke aanduiding voor notities 2">
            <a:extLst>
              <a:ext uri="{FF2B5EF4-FFF2-40B4-BE49-F238E27FC236}">
                <a16:creationId xmlns:a16="http://schemas.microsoft.com/office/drawing/2014/main" id="{451E4C70-61BF-FF00-7FE4-100F37D86163}"/>
              </a:ext>
            </a:extLst>
          </p:cNvPr>
          <p:cNvSpPr txBox="1">
            <a:spLocks noGrp="1"/>
          </p:cNvSpPr>
          <p:nvPr>
            <p:ph type="body" sz="quarter" idx="1"/>
          </p:nvPr>
        </p:nvSpPr>
        <p:spPr/>
        <p:txBody>
          <a:bodyPr>
            <a:spAutoFit/>
          </a:bodyPr>
          <a:lstStyle/>
          <a:p>
            <a:pPr lvl="0"/>
            <a:r>
              <a:rPr lang="de-AT"/>
              <a:t>Bij het papieren maalboekje ziet het bestuur pas hoeveel lesuren een Mio heeft, als deze het maalboekje opstuurt bij het aanmelden voor het examen.</a:t>
            </a:r>
          </a:p>
          <a:p>
            <a:pPr lvl="0"/>
            <a:r>
              <a:rPr lang="de-AT"/>
              <a:t>Er is behoefte om inzage te hebben hoeveel Mio’s aktief met de opleiding bezig zijn en hoeveel uren lesgegeven wordt.</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jdelijke aanduiding voor dianummer 6">
            <a:extLst>
              <a:ext uri="{FF2B5EF4-FFF2-40B4-BE49-F238E27FC236}">
                <a16:creationId xmlns:a16="http://schemas.microsoft.com/office/drawing/2014/main" id="{F0B0C865-DB4D-9B37-635B-6CD7B66A6490}"/>
              </a:ext>
            </a:extLst>
          </p:cNvPr>
          <p:cNvSpPr txBox="1">
            <a:spLocks noGrp="1"/>
          </p:cNvSpPr>
          <p:nvPr>
            <p:ph type="sldNum" sz="quarter" idx="5"/>
          </p:nvPr>
        </p:nvSpPr>
        <p:spPr>
          <a:ln/>
        </p:spPr>
        <p:txBody>
          <a:bodyPr lIns="0" tIns="0" rIns="0" bIns="0" anchor="b" anchorCtr="0">
            <a:noAutofit/>
          </a:bodyPr>
          <a:lstStyle/>
          <a:p>
            <a:pPr lvl="0"/>
            <a:fld id="{73B099D1-E581-46DB-BD61-C704FF1616F6}" type="slidenum">
              <a:t>25</a:t>
            </a:fld>
            <a:endParaRPr lang="de-AT"/>
          </a:p>
        </p:txBody>
      </p:sp>
      <p:sp>
        <p:nvSpPr>
          <p:cNvPr id="2" name="Tijdelijke aanduiding voor dia-afbeelding 1">
            <a:extLst>
              <a:ext uri="{FF2B5EF4-FFF2-40B4-BE49-F238E27FC236}">
                <a16:creationId xmlns:a16="http://schemas.microsoft.com/office/drawing/2014/main" id="{2715C536-F23E-DBEA-70EF-F7BF37AD80F0}"/>
              </a:ext>
            </a:extLst>
          </p:cNvPr>
          <p:cNvSpPr>
            <a:spLocks noGrp="1" noRot="1" noChangeAspect="1" noResize="1"/>
          </p:cNvSpPr>
          <p:nvPr>
            <p:ph type="sldImg"/>
          </p:nvPr>
        </p:nvSpPr>
        <p:spPr>
          <a:xfrm>
            <a:off x="1285875" y="1117600"/>
            <a:ext cx="4986338" cy="3738563"/>
          </a:xfrm>
          <a:solidFill>
            <a:srgbClr val="CFE7F5"/>
          </a:solidFill>
          <a:ln w="25400">
            <a:solidFill>
              <a:srgbClr val="808080"/>
            </a:solidFill>
            <a:prstDash val="solid"/>
          </a:ln>
        </p:spPr>
      </p:sp>
      <p:sp>
        <p:nvSpPr>
          <p:cNvPr id="3" name="Tijdelijke aanduiding voor notities 2">
            <a:extLst>
              <a:ext uri="{FF2B5EF4-FFF2-40B4-BE49-F238E27FC236}">
                <a16:creationId xmlns:a16="http://schemas.microsoft.com/office/drawing/2014/main" id="{5626261F-8459-17A8-DC6B-4C9A4F86FA1A}"/>
              </a:ext>
            </a:extLst>
          </p:cNvPr>
          <p:cNvSpPr txBox="1">
            <a:spLocks noGrp="1"/>
          </p:cNvSpPr>
          <p:nvPr>
            <p:ph type="body" sz="quarter" idx="1"/>
          </p:nvPr>
        </p:nvSpPr>
        <p:spPr/>
        <p:txBody>
          <a:bodyPr>
            <a:spAutoFit/>
          </a:bodyPr>
          <a:lstStyle/>
          <a:p>
            <a:pPr lvl="0"/>
            <a:r>
              <a:rPr lang="de-AT"/>
              <a:t>Bij het papieren maalboekje ziet het bestuur pas hoeveel lesuren een Mio heeft, als deze het maalboekje opstuurt bij het aanmelden voor het examen.</a:t>
            </a:r>
          </a:p>
          <a:p>
            <a:pPr lvl="0"/>
            <a:r>
              <a:rPr lang="de-AT"/>
              <a:t>Er is behoefte om inzage te hebben hoeveel Mio’s aktief met de opleiding bezig zijn en hoeveel uren lesgegeven wordt.</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jdelijke aanduiding voor dianummer 6">
            <a:extLst>
              <a:ext uri="{FF2B5EF4-FFF2-40B4-BE49-F238E27FC236}">
                <a16:creationId xmlns:a16="http://schemas.microsoft.com/office/drawing/2014/main" id="{1BD2CE61-D536-2645-3C6D-1EC8CFF695FD}"/>
              </a:ext>
            </a:extLst>
          </p:cNvPr>
          <p:cNvSpPr txBox="1">
            <a:spLocks noGrp="1"/>
          </p:cNvSpPr>
          <p:nvPr>
            <p:ph type="sldNum" sz="quarter" idx="5"/>
          </p:nvPr>
        </p:nvSpPr>
        <p:spPr>
          <a:ln/>
        </p:spPr>
        <p:txBody>
          <a:bodyPr lIns="0" tIns="0" rIns="0" bIns="0" anchor="b" anchorCtr="0">
            <a:noAutofit/>
          </a:bodyPr>
          <a:lstStyle/>
          <a:p>
            <a:pPr lvl="0"/>
            <a:fld id="{174CB0E0-96BC-4D8C-ABD6-8006A7929F19}" type="slidenum">
              <a:t>26</a:t>
            </a:fld>
            <a:endParaRPr lang="de-AT"/>
          </a:p>
        </p:txBody>
      </p:sp>
      <p:sp>
        <p:nvSpPr>
          <p:cNvPr id="2" name="Tijdelijke aanduiding voor dia-afbeelding 1">
            <a:extLst>
              <a:ext uri="{FF2B5EF4-FFF2-40B4-BE49-F238E27FC236}">
                <a16:creationId xmlns:a16="http://schemas.microsoft.com/office/drawing/2014/main" id="{B30B0791-4967-9C3E-EA47-BBAF0130BE92}"/>
              </a:ext>
            </a:extLst>
          </p:cNvPr>
          <p:cNvSpPr>
            <a:spLocks noGrp="1" noRot="1" noChangeAspect="1" noResize="1"/>
          </p:cNvSpPr>
          <p:nvPr>
            <p:ph type="sldImg"/>
          </p:nvPr>
        </p:nvSpPr>
        <p:spPr>
          <a:xfrm>
            <a:off x="457200" y="1117600"/>
            <a:ext cx="6643688" cy="3738563"/>
          </a:xfrm>
          <a:solidFill>
            <a:srgbClr val="CFE7F5"/>
          </a:solidFill>
          <a:ln w="25400">
            <a:solidFill>
              <a:srgbClr val="808080"/>
            </a:solidFill>
            <a:prstDash val="solid"/>
          </a:ln>
        </p:spPr>
      </p:sp>
      <p:sp>
        <p:nvSpPr>
          <p:cNvPr id="3" name="Tijdelijke aanduiding voor notities 2">
            <a:extLst>
              <a:ext uri="{FF2B5EF4-FFF2-40B4-BE49-F238E27FC236}">
                <a16:creationId xmlns:a16="http://schemas.microsoft.com/office/drawing/2014/main" id="{75151C9B-ED0A-07D3-E121-20627DC25B48}"/>
              </a:ext>
            </a:extLst>
          </p:cNvPr>
          <p:cNvSpPr txBox="1">
            <a:spLocks noGrp="1"/>
          </p:cNvSpPr>
          <p:nvPr>
            <p:ph type="body" sz="quarter" idx="1"/>
          </p:nvPr>
        </p:nvSpPr>
        <p:spPr/>
        <p:txBody>
          <a:bodyPr>
            <a:spAutoFit/>
          </a:bodyPr>
          <a:lstStyle/>
          <a:p>
            <a:pPr lvl="0"/>
            <a:r>
              <a:rPr lang="de-AT"/>
              <a:t>In eerste instantie gekeken naar wat er op de bestaande formulieren wordt ingevuld.</a:t>
            </a:r>
          </a:p>
          <a:p>
            <a:pPr lvl="0"/>
            <a:r>
              <a:rPr lang="de-AT"/>
              <a:t>Het digitale maalboekje moet minimaal hetzelfde bieden</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684213" y="2636838"/>
            <a:ext cx="7772400" cy="1470025"/>
          </a:xfrm>
        </p:spPr>
        <p:txBody>
          <a:bodyPr anchor="ctr"/>
          <a:lstStyle>
            <a:lvl1pPr>
              <a:defRPr/>
            </a:lvl1pPr>
          </a:lstStyle>
          <a:p>
            <a:pPr lvl="0"/>
            <a:r>
              <a:rPr lang="nl-NL" noProof="0"/>
              <a:t>Klik om stijl te bewerken</a:t>
            </a:r>
            <a:endParaRPr lang="en-US" noProof="0"/>
          </a:p>
        </p:txBody>
      </p:sp>
      <p:sp>
        <p:nvSpPr>
          <p:cNvPr id="4099" name="Rectangle 3"/>
          <p:cNvSpPr>
            <a:spLocks noGrp="1" noChangeArrowheads="1"/>
          </p:cNvSpPr>
          <p:nvPr>
            <p:ph type="subTitle" idx="1"/>
          </p:nvPr>
        </p:nvSpPr>
        <p:spPr>
          <a:xfrm>
            <a:off x="2051050" y="4292600"/>
            <a:ext cx="6400800" cy="622300"/>
          </a:xfrm>
        </p:spPr>
        <p:txBody>
          <a:bodyPr/>
          <a:lstStyle>
            <a:lvl1pPr marL="0" indent="0" algn="r">
              <a:buFont typeface="Wingdings" pitchFamily="2" charset="2"/>
              <a:buNone/>
              <a:defRPr>
                <a:solidFill>
                  <a:srgbClr val="1C91FF"/>
                </a:solidFill>
              </a:defRPr>
            </a:lvl1pPr>
          </a:lstStyle>
          <a:p>
            <a:pPr lvl="0"/>
            <a:r>
              <a:rPr lang="nl-NL" noProof="0"/>
              <a:t>Klikken om de ondertitelstijl van het model te bewerken</a:t>
            </a:r>
            <a:endParaRPr lang="en-US" noProof="0"/>
          </a:p>
        </p:txBody>
      </p:sp>
      <p:sp>
        <p:nvSpPr>
          <p:cNvPr id="4100" name="Rectangle 4"/>
          <p:cNvSpPr>
            <a:spLocks noGrp="1" noChangeAspect="1" noChangeArrowheads="1"/>
          </p:cNvSpPr>
          <p:nvPr>
            <p:ph type="dt" sz="half" idx="2"/>
          </p:nvPr>
        </p:nvSpPr>
        <p:spPr bwMode="auto">
          <a:xfrm>
            <a:off x="6372225" y="5734050"/>
            <a:ext cx="21336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rgbClr val="1C91FF"/>
                </a:solidFill>
                <a:latin typeface="+mn-lt"/>
              </a:defRPr>
            </a:lvl1pPr>
          </a:lstStyle>
          <a:p>
            <a:fld id="{710057BE-79A1-4601-BD61-452963097171}" type="datetime4">
              <a:rPr lang="nl-NL"/>
              <a:pPr/>
              <a:t>15 maart 2026</a:t>
            </a:fld>
            <a:endParaRPr lang="nl-NL"/>
          </a:p>
        </p:txBody>
      </p:sp>
      <p:sp>
        <p:nvSpPr>
          <p:cNvPr id="4102" name="Rectangle 6"/>
          <p:cNvSpPr>
            <a:spLocks noGrp="1" noChangeAspect="1" noChangeArrowheads="1"/>
          </p:cNvSpPr>
          <p:nvPr>
            <p:ph type="sldNum" sz="quarter" idx="4"/>
          </p:nvPr>
        </p:nvSpPr>
        <p:spPr>
          <a:xfrm>
            <a:off x="6372225" y="6245225"/>
            <a:ext cx="2133600" cy="476250"/>
          </a:xfrm>
        </p:spPr>
        <p:txBody>
          <a:bodyPr/>
          <a:lstStyle>
            <a:lvl1pPr>
              <a:defRPr/>
            </a:lvl1pPr>
          </a:lstStyle>
          <a:p>
            <a:fld id="{12D039C6-4CEF-4EEB-9CE7-0C7BC91F5880}" type="slidenum">
              <a:rPr lang="en-US"/>
              <a:pPr/>
              <a:t>‹nr.›</a:t>
            </a:fld>
            <a:endParaRPr lang="en-US"/>
          </a:p>
        </p:txBody>
      </p:sp>
      <p:pic>
        <p:nvPicPr>
          <p:cNvPr id="3" name="Afbeelding 2">
            <a:extLst>
              <a:ext uri="{FF2B5EF4-FFF2-40B4-BE49-F238E27FC236}">
                <a16:creationId xmlns:a16="http://schemas.microsoft.com/office/drawing/2014/main" id="{7F36FBC7-1F58-5B4D-FC14-A9A53B0BDED1}"/>
              </a:ext>
            </a:extLst>
          </p:cNvPr>
          <p:cNvPicPr>
            <a:picLocks noChangeAspect="1"/>
          </p:cNvPicPr>
          <p:nvPr userDrawn="1"/>
        </p:nvPicPr>
        <p:blipFill>
          <a:blip r:embed="rId2"/>
          <a:stretch>
            <a:fillRect/>
          </a:stretch>
        </p:blipFill>
        <p:spPr>
          <a:xfrm>
            <a:off x="7539062" y="463079"/>
            <a:ext cx="984208" cy="1354609"/>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59538" y="690563"/>
            <a:ext cx="2000250" cy="5437187"/>
          </a:xfrm>
        </p:spPr>
        <p:txBody>
          <a:bodyPr vert="eaVert"/>
          <a:lstStyle/>
          <a:p>
            <a:r>
              <a:rPr lang="nl-NL"/>
              <a:t>Klik om stijl te bewerken</a:t>
            </a:r>
          </a:p>
        </p:txBody>
      </p:sp>
      <p:sp>
        <p:nvSpPr>
          <p:cNvPr id="3" name="Vertical Text Placeholder 2"/>
          <p:cNvSpPr>
            <a:spLocks noGrp="1"/>
          </p:cNvSpPr>
          <p:nvPr>
            <p:ph type="body" orient="vert" idx="1"/>
          </p:nvPr>
        </p:nvSpPr>
        <p:spPr>
          <a:xfrm>
            <a:off x="457200" y="690563"/>
            <a:ext cx="5849938" cy="5437187"/>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Slide Number Placeholder 3"/>
          <p:cNvSpPr>
            <a:spLocks noGrp="1"/>
          </p:cNvSpPr>
          <p:nvPr>
            <p:ph type="sldNum" sz="quarter" idx="10"/>
          </p:nvPr>
        </p:nvSpPr>
        <p:spPr/>
        <p:txBody>
          <a:bodyPr/>
          <a:lstStyle>
            <a:lvl1pPr>
              <a:defRPr/>
            </a:lvl1pPr>
          </a:lstStyle>
          <a:p>
            <a:fld id="{DDE3BD70-A2AB-4D5E-A676-3D0ADB7323CE}" type="slidenum">
              <a:rPr lang="en-US"/>
              <a:pPr/>
              <a:t>‹nr.›</a:t>
            </a:fld>
            <a:endParaRPr lang="en-US"/>
          </a:p>
        </p:txBody>
      </p:sp>
    </p:spTree>
    <p:extLst>
      <p:ext uri="{BB962C8B-B14F-4D97-AF65-F5344CB8AC3E}">
        <p14:creationId xmlns:p14="http://schemas.microsoft.com/office/powerpoint/2010/main" val="9871598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4B27E71-A04C-8E3C-1929-DCF3E2F5A1DC}"/>
              </a:ext>
            </a:extLst>
          </p:cNvPr>
          <p:cNvSpPr>
            <a:spLocks noGrp="1"/>
          </p:cNvSpPr>
          <p:nvPr>
            <p:ph type="ctrTitle"/>
          </p:nvPr>
        </p:nvSpPr>
        <p:spPr>
          <a:xfrm>
            <a:off x="1143000" y="1122363"/>
            <a:ext cx="6858000" cy="2387600"/>
          </a:xfrm>
        </p:spPr>
        <p:txBody>
          <a:bodyPr anchor="b"/>
          <a:lstStyle>
            <a:lvl1pPr algn="ctr">
              <a:defRPr sz="4500"/>
            </a:lvl1pPr>
          </a:lstStyle>
          <a:p>
            <a:r>
              <a:rPr lang="nl-NL"/>
              <a:t>Klik om stijl te bewerken</a:t>
            </a:r>
          </a:p>
        </p:txBody>
      </p:sp>
      <p:sp>
        <p:nvSpPr>
          <p:cNvPr id="3" name="Ondertitel 2">
            <a:extLst>
              <a:ext uri="{FF2B5EF4-FFF2-40B4-BE49-F238E27FC236}">
                <a16:creationId xmlns:a16="http://schemas.microsoft.com/office/drawing/2014/main" id="{73C1E035-79DA-E9B2-E097-7815EFB6FEF3}"/>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2DEEDC5B-579E-E9A8-D285-D34F8F0A7353}"/>
              </a:ext>
            </a:extLst>
          </p:cNvPr>
          <p:cNvSpPr>
            <a:spLocks noGrp="1"/>
          </p:cNvSpPr>
          <p:nvPr>
            <p:ph type="dt" sz="half" idx="10"/>
          </p:nvPr>
        </p:nvSpPr>
        <p:spPr/>
        <p:txBody>
          <a:bodyPr/>
          <a:lstStyle/>
          <a:p>
            <a:fld id="{8A837D17-059C-4532-A96C-3940506E21E3}" type="datetimeFigureOut">
              <a:rPr lang="nl-NL" smtClean="0"/>
              <a:t>15-3-2026</a:t>
            </a:fld>
            <a:endParaRPr lang="nl-NL"/>
          </a:p>
        </p:txBody>
      </p:sp>
      <p:sp>
        <p:nvSpPr>
          <p:cNvPr id="5" name="Tijdelijke aanduiding voor voettekst 4">
            <a:extLst>
              <a:ext uri="{FF2B5EF4-FFF2-40B4-BE49-F238E27FC236}">
                <a16:creationId xmlns:a16="http://schemas.microsoft.com/office/drawing/2014/main" id="{16CD76BA-A06A-D8CA-CE5C-67F51AE7AF1A}"/>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2C38CE5D-8B9A-9D4B-5918-4D85A0D2DEB9}"/>
              </a:ext>
            </a:extLst>
          </p:cNvPr>
          <p:cNvSpPr>
            <a:spLocks noGrp="1"/>
          </p:cNvSpPr>
          <p:nvPr>
            <p:ph type="sldNum" sz="quarter" idx="12"/>
          </p:nvPr>
        </p:nvSpPr>
        <p:spPr/>
        <p:txBody>
          <a:bodyPr/>
          <a:lstStyle/>
          <a:p>
            <a:fld id="{609987AA-6B00-4A76-ABDD-6743C5E2CD6A}" type="slidenum">
              <a:rPr lang="nl-NL" smtClean="0"/>
              <a:t>‹nr.›</a:t>
            </a:fld>
            <a:endParaRPr lang="nl-NL"/>
          </a:p>
        </p:txBody>
      </p:sp>
    </p:spTree>
    <p:extLst>
      <p:ext uri="{BB962C8B-B14F-4D97-AF65-F5344CB8AC3E}">
        <p14:creationId xmlns:p14="http://schemas.microsoft.com/office/powerpoint/2010/main" val="6015543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33335DA-A663-0DAC-65EF-DA282DBFABC3}"/>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9E92906D-C07C-084B-4898-BC3CFC7B1159}"/>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240CBED2-19EB-CA82-D8E6-D11D9F4E4E3D}"/>
              </a:ext>
            </a:extLst>
          </p:cNvPr>
          <p:cNvSpPr>
            <a:spLocks noGrp="1"/>
          </p:cNvSpPr>
          <p:nvPr>
            <p:ph type="dt" sz="half" idx="10"/>
          </p:nvPr>
        </p:nvSpPr>
        <p:spPr/>
        <p:txBody>
          <a:bodyPr/>
          <a:lstStyle/>
          <a:p>
            <a:fld id="{8A837D17-059C-4532-A96C-3940506E21E3}" type="datetimeFigureOut">
              <a:rPr lang="nl-NL" smtClean="0"/>
              <a:t>15-3-2026</a:t>
            </a:fld>
            <a:endParaRPr lang="nl-NL"/>
          </a:p>
        </p:txBody>
      </p:sp>
      <p:sp>
        <p:nvSpPr>
          <p:cNvPr id="5" name="Tijdelijke aanduiding voor voettekst 4">
            <a:extLst>
              <a:ext uri="{FF2B5EF4-FFF2-40B4-BE49-F238E27FC236}">
                <a16:creationId xmlns:a16="http://schemas.microsoft.com/office/drawing/2014/main" id="{5E3D043C-A71B-1C4F-71B5-5CB3CD0DEEB8}"/>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B8FE080C-A4ED-9165-4446-3C858178DD58}"/>
              </a:ext>
            </a:extLst>
          </p:cNvPr>
          <p:cNvSpPr>
            <a:spLocks noGrp="1"/>
          </p:cNvSpPr>
          <p:nvPr>
            <p:ph type="sldNum" sz="quarter" idx="12"/>
          </p:nvPr>
        </p:nvSpPr>
        <p:spPr/>
        <p:txBody>
          <a:bodyPr/>
          <a:lstStyle/>
          <a:p>
            <a:fld id="{609987AA-6B00-4A76-ABDD-6743C5E2CD6A}" type="slidenum">
              <a:rPr lang="nl-NL" smtClean="0"/>
              <a:t>‹nr.›</a:t>
            </a:fld>
            <a:endParaRPr lang="nl-NL"/>
          </a:p>
        </p:txBody>
      </p:sp>
    </p:spTree>
    <p:extLst>
      <p:ext uri="{BB962C8B-B14F-4D97-AF65-F5344CB8AC3E}">
        <p14:creationId xmlns:p14="http://schemas.microsoft.com/office/powerpoint/2010/main" val="41324214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C73289D-FD9D-FBEE-F27E-1D65421C347C}"/>
              </a:ext>
            </a:extLst>
          </p:cNvPr>
          <p:cNvSpPr>
            <a:spLocks noGrp="1"/>
          </p:cNvSpPr>
          <p:nvPr>
            <p:ph type="title"/>
          </p:nvPr>
        </p:nvSpPr>
        <p:spPr>
          <a:xfrm>
            <a:off x="623888" y="1709739"/>
            <a:ext cx="7886700" cy="2852737"/>
          </a:xfrm>
        </p:spPr>
        <p:txBody>
          <a:bodyPr anchor="b"/>
          <a:lstStyle>
            <a:lvl1pPr>
              <a:defRPr sz="4500"/>
            </a:lvl1pPr>
          </a:lstStyle>
          <a:p>
            <a:r>
              <a:rPr lang="nl-NL"/>
              <a:t>Klik om stijl te bewerken</a:t>
            </a:r>
          </a:p>
        </p:txBody>
      </p:sp>
      <p:sp>
        <p:nvSpPr>
          <p:cNvPr id="3" name="Tijdelijke aanduiding voor tekst 2">
            <a:extLst>
              <a:ext uri="{FF2B5EF4-FFF2-40B4-BE49-F238E27FC236}">
                <a16:creationId xmlns:a16="http://schemas.microsoft.com/office/drawing/2014/main" id="{4BDF186A-E821-F05B-0E6C-DA9CC0CF7C65}"/>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C7ADD181-75F2-279B-FF01-05ADB66E9C1D}"/>
              </a:ext>
            </a:extLst>
          </p:cNvPr>
          <p:cNvSpPr>
            <a:spLocks noGrp="1"/>
          </p:cNvSpPr>
          <p:nvPr>
            <p:ph type="dt" sz="half" idx="10"/>
          </p:nvPr>
        </p:nvSpPr>
        <p:spPr/>
        <p:txBody>
          <a:bodyPr/>
          <a:lstStyle/>
          <a:p>
            <a:fld id="{8A837D17-059C-4532-A96C-3940506E21E3}" type="datetimeFigureOut">
              <a:rPr lang="nl-NL" smtClean="0"/>
              <a:t>15-3-2026</a:t>
            </a:fld>
            <a:endParaRPr lang="nl-NL"/>
          </a:p>
        </p:txBody>
      </p:sp>
      <p:sp>
        <p:nvSpPr>
          <p:cNvPr id="5" name="Tijdelijke aanduiding voor voettekst 4">
            <a:extLst>
              <a:ext uri="{FF2B5EF4-FFF2-40B4-BE49-F238E27FC236}">
                <a16:creationId xmlns:a16="http://schemas.microsoft.com/office/drawing/2014/main" id="{F2BCCC0C-66F5-791B-9920-0A16B3E33F31}"/>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2C483663-37C4-002B-447F-7DD6229674F4}"/>
              </a:ext>
            </a:extLst>
          </p:cNvPr>
          <p:cNvSpPr>
            <a:spLocks noGrp="1"/>
          </p:cNvSpPr>
          <p:nvPr>
            <p:ph type="sldNum" sz="quarter" idx="12"/>
          </p:nvPr>
        </p:nvSpPr>
        <p:spPr/>
        <p:txBody>
          <a:bodyPr/>
          <a:lstStyle/>
          <a:p>
            <a:fld id="{609987AA-6B00-4A76-ABDD-6743C5E2CD6A}" type="slidenum">
              <a:rPr lang="nl-NL" smtClean="0"/>
              <a:t>‹nr.›</a:t>
            </a:fld>
            <a:endParaRPr lang="nl-NL"/>
          </a:p>
        </p:txBody>
      </p:sp>
    </p:spTree>
    <p:extLst>
      <p:ext uri="{BB962C8B-B14F-4D97-AF65-F5344CB8AC3E}">
        <p14:creationId xmlns:p14="http://schemas.microsoft.com/office/powerpoint/2010/main" val="19393219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2DD39B1-76C8-B210-DC60-520F35117CD9}"/>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1A96776D-0590-D10B-EA9E-0080A8C2EC02}"/>
              </a:ext>
            </a:extLst>
          </p:cNvPr>
          <p:cNvSpPr>
            <a:spLocks noGrp="1"/>
          </p:cNvSpPr>
          <p:nvPr>
            <p:ph sz="half" idx="1"/>
          </p:nvPr>
        </p:nvSpPr>
        <p:spPr>
          <a:xfrm>
            <a:off x="628650" y="1825625"/>
            <a:ext cx="38862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BD629241-FCFC-A4BE-829E-F05A7998A81A}"/>
              </a:ext>
            </a:extLst>
          </p:cNvPr>
          <p:cNvSpPr>
            <a:spLocks noGrp="1"/>
          </p:cNvSpPr>
          <p:nvPr>
            <p:ph sz="half" idx="2"/>
          </p:nvPr>
        </p:nvSpPr>
        <p:spPr>
          <a:xfrm>
            <a:off x="4629150" y="1825625"/>
            <a:ext cx="38862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36C148DA-2229-CF82-9F35-331D2502A362}"/>
              </a:ext>
            </a:extLst>
          </p:cNvPr>
          <p:cNvSpPr>
            <a:spLocks noGrp="1"/>
          </p:cNvSpPr>
          <p:nvPr>
            <p:ph type="dt" sz="half" idx="10"/>
          </p:nvPr>
        </p:nvSpPr>
        <p:spPr/>
        <p:txBody>
          <a:bodyPr/>
          <a:lstStyle/>
          <a:p>
            <a:fld id="{8A837D17-059C-4532-A96C-3940506E21E3}" type="datetimeFigureOut">
              <a:rPr lang="nl-NL" smtClean="0"/>
              <a:t>15-3-2026</a:t>
            </a:fld>
            <a:endParaRPr lang="nl-NL"/>
          </a:p>
        </p:txBody>
      </p:sp>
      <p:sp>
        <p:nvSpPr>
          <p:cNvPr id="6" name="Tijdelijke aanduiding voor voettekst 5">
            <a:extLst>
              <a:ext uri="{FF2B5EF4-FFF2-40B4-BE49-F238E27FC236}">
                <a16:creationId xmlns:a16="http://schemas.microsoft.com/office/drawing/2014/main" id="{67E35190-201B-755E-9914-D10DE909E0CC}"/>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372969C0-A4E5-DE1A-5F55-D394394F80D0}"/>
              </a:ext>
            </a:extLst>
          </p:cNvPr>
          <p:cNvSpPr>
            <a:spLocks noGrp="1"/>
          </p:cNvSpPr>
          <p:nvPr>
            <p:ph type="sldNum" sz="quarter" idx="12"/>
          </p:nvPr>
        </p:nvSpPr>
        <p:spPr/>
        <p:txBody>
          <a:bodyPr/>
          <a:lstStyle/>
          <a:p>
            <a:fld id="{609987AA-6B00-4A76-ABDD-6743C5E2CD6A}" type="slidenum">
              <a:rPr lang="nl-NL" smtClean="0"/>
              <a:t>‹nr.›</a:t>
            </a:fld>
            <a:endParaRPr lang="nl-NL"/>
          </a:p>
        </p:txBody>
      </p:sp>
    </p:spTree>
    <p:extLst>
      <p:ext uri="{BB962C8B-B14F-4D97-AF65-F5344CB8AC3E}">
        <p14:creationId xmlns:p14="http://schemas.microsoft.com/office/powerpoint/2010/main" val="10203088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1A25825-5E3D-662D-DD8F-7B5934676C50}"/>
              </a:ext>
            </a:extLst>
          </p:cNvPr>
          <p:cNvSpPr>
            <a:spLocks noGrp="1"/>
          </p:cNvSpPr>
          <p:nvPr>
            <p:ph type="title"/>
          </p:nvPr>
        </p:nvSpPr>
        <p:spPr>
          <a:xfrm>
            <a:off x="629841" y="365126"/>
            <a:ext cx="78867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BDC4C92A-45E6-BFDA-D68D-7FC5757944B8}"/>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365EEE75-3D14-23FF-3215-DE2BE6F45EA8}"/>
              </a:ext>
            </a:extLst>
          </p:cNvPr>
          <p:cNvSpPr>
            <a:spLocks noGrp="1"/>
          </p:cNvSpPr>
          <p:nvPr>
            <p:ph sz="half" idx="2"/>
          </p:nvPr>
        </p:nvSpPr>
        <p:spPr>
          <a:xfrm>
            <a:off x="629842" y="2505075"/>
            <a:ext cx="3868340"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1FD43593-9905-C5D7-ABF6-D6014D3928E6}"/>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3451B4B3-5982-CEC6-B299-7D235D32750A}"/>
              </a:ext>
            </a:extLst>
          </p:cNvPr>
          <p:cNvSpPr>
            <a:spLocks noGrp="1"/>
          </p:cNvSpPr>
          <p:nvPr>
            <p:ph sz="quarter" idx="4"/>
          </p:nvPr>
        </p:nvSpPr>
        <p:spPr>
          <a:xfrm>
            <a:off x="4629150" y="2505075"/>
            <a:ext cx="3887391"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502312DC-0F2B-BAA2-CF25-CB25EC80EE37}"/>
              </a:ext>
            </a:extLst>
          </p:cNvPr>
          <p:cNvSpPr>
            <a:spLocks noGrp="1"/>
          </p:cNvSpPr>
          <p:nvPr>
            <p:ph type="dt" sz="half" idx="10"/>
          </p:nvPr>
        </p:nvSpPr>
        <p:spPr/>
        <p:txBody>
          <a:bodyPr/>
          <a:lstStyle/>
          <a:p>
            <a:fld id="{8A837D17-059C-4532-A96C-3940506E21E3}" type="datetimeFigureOut">
              <a:rPr lang="nl-NL" smtClean="0"/>
              <a:t>15-3-2026</a:t>
            </a:fld>
            <a:endParaRPr lang="nl-NL"/>
          </a:p>
        </p:txBody>
      </p:sp>
      <p:sp>
        <p:nvSpPr>
          <p:cNvPr id="8" name="Tijdelijke aanduiding voor voettekst 7">
            <a:extLst>
              <a:ext uri="{FF2B5EF4-FFF2-40B4-BE49-F238E27FC236}">
                <a16:creationId xmlns:a16="http://schemas.microsoft.com/office/drawing/2014/main" id="{BFDC88B5-6F08-A107-A773-8A636BD8853E}"/>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949D6947-423B-74DE-A052-775148B83472}"/>
              </a:ext>
            </a:extLst>
          </p:cNvPr>
          <p:cNvSpPr>
            <a:spLocks noGrp="1"/>
          </p:cNvSpPr>
          <p:nvPr>
            <p:ph type="sldNum" sz="quarter" idx="12"/>
          </p:nvPr>
        </p:nvSpPr>
        <p:spPr/>
        <p:txBody>
          <a:bodyPr/>
          <a:lstStyle/>
          <a:p>
            <a:fld id="{609987AA-6B00-4A76-ABDD-6743C5E2CD6A}" type="slidenum">
              <a:rPr lang="nl-NL" smtClean="0"/>
              <a:t>‹nr.›</a:t>
            </a:fld>
            <a:endParaRPr lang="nl-NL"/>
          </a:p>
        </p:txBody>
      </p:sp>
    </p:spTree>
    <p:extLst>
      <p:ext uri="{BB962C8B-B14F-4D97-AF65-F5344CB8AC3E}">
        <p14:creationId xmlns:p14="http://schemas.microsoft.com/office/powerpoint/2010/main" val="30490967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7A04D00-C60D-473F-082A-32CFAE6F4120}"/>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8CA02D61-8791-66D6-9A34-A31990524564}"/>
              </a:ext>
            </a:extLst>
          </p:cNvPr>
          <p:cNvSpPr>
            <a:spLocks noGrp="1"/>
          </p:cNvSpPr>
          <p:nvPr>
            <p:ph type="dt" sz="half" idx="10"/>
          </p:nvPr>
        </p:nvSpPr>
        <p:spPr/>
        <p:txBody>
          <a:bodyPr/>
          <a:lstStyle/>
          <a:p>
            <a:fld id="{8A837D17-059C-4532-A96C-3940506E21E3}" type="datetimeFigureOut">
              <a:rPr lang="nl-NL" smtClean="0"/>
              <a:t>15-3-2026</a:t>
            </a:fld>
            <a:endParaRPr lang="nl-NL"/>
          </a:p>
        </p:txBody>
      </p:sp>
      <p:sp>
        <p:nvSpPr>
          <p:cNvPr id="4" name="Tijdelijke aanduiding voor voettekst 3">
            <a:extLst>
              <a:ext uri="{FF2B5EF4-FFF2-40B4-BE49-F238E27FC236}">
                <a16:creationId xmlns:a16="http://schemas.microsoft.com/office/drawing/2014/main" id="{1A78B937-CD2D-8CCA-3358-0727527E8F73}"/>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98D98B7F-75D7-A339-F0EA-89F7244FE9D5}"/>
              </a:ext>
            </a:extLst>
          </p:cNvPr>
          <p:cNvSpPr>
            <a:spLocks noGrp="1"/>
          </p:cNvSpPr>
          <p:nvPr>
            <p:ph type="sldNum" sz="quarter" idx="12"/>
          </p:nvPr>
        </p:nvSpPr>
        <p:spPr/>
        <p:txBody>
          <a:bodyPr/>
          <a:lstStyle/>
          <a:p>
            <a:fld id="{609987AA-6B00-4A76-ABDD-6743C5E2CD6A}" type="slidenum">
              <a:rPr lang="nl-NL" smtClean="0"/>
              <a:t>‹nr.›</a:t>
            </a:fld>
            <a:endParaRPr lang="nl-NL"/>
          </a:p>
        </p:txBody>
      </p:sp>
    </p:spTree>
    <p:extLst>
      <p:ext uri="{BB962C8B-B14F-4D97-AF65-F5344CB8AC3E}">
        <p14:creationId xmlns:p14="http://schemas.microsoft.com/office/powerpoint/2010/main" val="39060368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A4D6D8D8-3ECC-2B36-D5E9-084B7617750F}"/>
              </a:ext>
            </a:extLst>
          </p:cNvPr>
          <p:cNvSpPr>
            <a:spLocks noGrp="1"/>
          </p:cNvSpPr>
          <p:nvPr>
            <p:ph type="dt" sz="half" idx="10"/>
          </p:nvPr>
        </p:nvSpPr>
        <p:spPr/>
        <p:txBody>
          <a:bodyPr/>
          <a:lstStyle/>
          <a:p>
            <a:fld id="{8A837D17-059C-4532-A96C-3940506E21E3}" type="datetimeFigureOut">
              <a:rPr lang="nl-NL" smtClean="0"/>
              <a:t>15-3-2026</a:t>
            </a:fld>
            <a:endParaRPr lang="nl-NL"/>
          </a:p>
        </p:txBody>
      </p:sp>
      <p:sp>
        <p:nvSpPr>
          <p:cNvPr id="3" name="Tijdelijke aanduiding voor voettekst 2">
            <a:extLst>
              <a:ext uri="{FF2B5EF4-FFF2-40B4-BE49-F238E27FC236}">
                <a16:creationId xmlns:a16="http://schemas.microsoft.com/office/drawing/2014/main" id="{699B25FB-5B53-3497-42EC-9F593484E763}"/>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CA76F064-8354-265A-CEEA-06763C8127BB}"/>
              </a:ext>
            </a:extLst>
          </p:cNvPr>
          <p:cNvSpPr>
            <a:spLocks noGrp="1"/>
          </p:cNvSpPr>
          <p:nvPr>
            <p:ph type="sldNum" sz="quarter" idx="12"/>
          </p:nvPr>
        </p:nvSpPr>
        <p:spPr/>
        <p:txBody>
          <a:bodyPr/>
          <a:lstStyle/>
          <a:p>
            <a:fld id="{609987AA-6B00-4A76-ABDD-6743C5E2CD6A}" type="slidenum">
              <a:rPr lang="nl-NL" smtClean="0"/>
              <a:t>‹nr.›</a:t>
            </a:fld>
            <a:endParaRPr lang="nl-NL"/>
          </a:p>
        </p:txBody>
      </p:sp>
    </p:spTree>
    <p:extLst>
      <p:ext uri="{BB962C8B-B14F-4D97-AF65-F5344CB8AC3E}">
        <p14:creationId xmlns:p14="http://schemas.microsoft.com/office/powerpoint/2010/main" val="33018688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FF4AF62-DED3-F43B-71BC-649DFD2A51F0}"/>
              </a:ext>
            </a:extLst>
          </p:cNvPr>
          <p:cNvSpPr>
            <a:spLocks noGrp="1"/>
          </p:cNvSpPr>
          <p:nvPr>
            <p:ph type="title"/>
          </p:nvPr>
        </p:nvSpPr>
        <p:spPr>
          <a:xfrm>
            <a:off x="629841" y="457200"/>
            <a:ext cx="2949178" cy="1600200"/>
          </a:xfrm>
        </p:spPr>
        <p:txBody>
          <a:bodyPr anchor="b"/>
          <a:lstStyle>
            <a:lvl1pPr>
              <a:defRPr sz="2400"/>
            </a:lvl1pPr>
          </a:lstStyle>
          <a:p>
            <a:r>
              <a:rPr lang="nl-NL"/>
              <a:t>Klik om stijl te bewerken</a:t>
            </a:r>
          </a:p>
        </p:txBody>
      </p:sp>
      <p:sp>
        <p:nvSpPr>
          <p:cNvPr id="3" name="Tijdelijke aanduiding voor inhoud 2">
            <a:extLst>
              <a:ext uri="{FF2B5EF4-FFF2-40B4-BE49-F238E27FC236}">
                <a16:creationId xmlns:a16="http://schemas.microsoft.com/office/drawing/2014/main" id="{770DC774-1E4D-016F-11C3-1B46F440F0AB}"/>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709F31EB-2C28-002C-087D-049FADA4C697}"/>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F9B031D4-8A82-D6D0-6043-CF5414851444}"/>
              </a:ext>
            </a:extLst>
          </p:cNvPr>
          <p:cNvSpPr>
            <a:spLocks noGrp="1"/>
          </p:cNvSpPr>
          <p:nvPr>
            <p:ph type="dt" sz="half" idx="10"/>
          </p:nvPr>
        </p:nvSpPr>
        <p:spPr/>
        <p:txBody>
          <a:bodyPr/>
          <a:lstStyle/>
          <a:p>
            <a:fld id="{8A837D17-059C-4532-A96C-3940506E21E3}" type="datetimeFigureOut">
              <a:rPr lang="nl-NL" smtClean="0"/>
              <a:t>15-3-2026</a:t>
            </a:fld>
            <a:endParaRPr lang="nl-NL"/>
          </a:p>
        </p:txBody>
      </p:sp>
      <p:sp>
        <p:nvSpPr>
          <p:cNvPr id="6" name="Tijdelijke aanduiding voor voettekst 5">
            <a:extLst>
              <a:ext uri="{FF2B5EF4-FFF2-40B4-BE49-F238E27FC236}">
                <a16:creationId xmlns:a16="http://schemas.microsoft.com/office/drawing/2014/main" id="{64587E19-B06A-F37A-446F-776C14987320}"/>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0947F467-8852-728E-ED62-858B19DB8BB4}"/>
              </a:ext>
            </a:extLst>
          </p:cNvPr>
          <p:cNvSpPr>
            <a:spLocks noGrp="1"/>
          </p:cNvSpPr>
          <p:nvPr>
            <p:ph type="sldNum" sz="quarter" idx="12"/>
          </p:nvPr>
        </p:nvSpPr>
        <p:spPr/>
        <p:txBody>
          <a:bodyPr/>
          <a:lstStyle/>
          <a:p>
            <a:fld id="{609987AA-6B00-4A76-ABDD-6743C5E2CD6A}" type="slidenum">
              <a:rPr lang="nl-NL" smtClean="0"/>
              <a:t>‹nr.›</a:t>
            </a:fld>
            <a:endParaRPr lang="nl-NL"/>
          </a:p>
        </p:txBody>
      </p:sp>
    </p:spTree>
    <p:extLst>
      <p:ext uri="{BB962C8B-B14F-4D97-AF65-F5344CB8AC3E}">
        <p14:creationId xmlns:p14="http://schemas.microsoft.com/office/powerpoint/2010/main" val="22668001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35C883A-CD9A-3FFE-CEEF-0139E359E9C7}"/>
              </a:ext>
            </a:extLst>
          </p:cNvPr>
          <p:cNvSpPr>
            <a:spLocks noGrp="1"/>
          </p:cNvSpPr>
          <p:nvPr>
            <p:ph type="title"/>
          </p:nvPr>
        </p:nvSpPr>
        <p:spPr>
          <a:xfrm>
            <a:off x="629841" y="457200"/>
            <a:ext cx="2949178" cy="1600200"/>
          </a:xfrm>
        </p:spPr>
        <p:txBody>
          <a:bodyPr anchor="b"/>
          <a:lstStyle>
            <a:lvl1pPr>
              <a:defRPr sz="2400"/>
            </a:lvl1pPr>
          </a:lstStyle>
          <a:p>
            <a:r>
              <a:rPr lang="nl-NL"/>
              <a:t>Klik om stijl te bewerken</a:t>
            </a:r>
          </a:p>
        </p:txBody>
      </p:sp>
      <p:sp>
        <p:nvSpPr>
          <p:cNvPr id="3" name="Tijdelijke aanduiding voor afbeelding 2">
            <a:extLst>
              <a:ext uri="{FF2B5EF4-FFF2-40B4-BE49-F238E27FC236}">
                <a16:creationId xmlns:a16="http://schemas.microsoft.com/office/drawing/2014/main" id="{6C86595E-7B05-0B53-EADA-C0D688CED32E}"/>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nl-NL"/>
          </a:p>
        </p:txBody>
      </p:sp>
      <p:sp>
        <p:nvSpPr>
          <p:cNvPr id="4" name="Tijdelijke aanduiding voor tekst 3">
            <a:extLst>
              <a:ext uri="{FF2B5EF4-FFF2-40B4-BE49-F238E27FC236}">
                <a16:creationId xmlns:a16="http://schemas.microsoft.com/office/drawing/2014/main" id="{7A53D8AE-49AB-D240-EFF4-667D4B084FED}"/>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C942B8A7-7375-6815-F323-0C942E7B80BF}"/>
              </a:ext>
            </a:extLst>
          </p:cNvPr>
          <p:cNvSpPr>
            <a:spLocks noGrp="1"/>
          </p:cNvSpPr>
          <p:nvPr>
            <p:ph type="dt" sz="half" idx="10"/>
          </p:nvPr>
        </p:nvSpPr>
        <p:spPr/>
        <p:txBody>
          <a:bodyPr/>
          <a:lstStyle/>
          <a:p>
            <a:fld id="{8A837D17-059C-4532-A96C-3940506E21E3}" type="datetimeFigureOut">
              <a:rPr lang="nl-NL" smtClean="0"/>
              <a:t>15-3-2026</a:t>
            </a:fld>
            <a:endParaRPr lang="nl-NL"/>
          </a:p>
        </p:txBody>
      </p:sp>
      <p:sp>
        <p:nvSpPr>
          <p:cNvPr id="6" name="Tijdelijke aanduiding voor voettekst 5">
            <a:extLst>
              <a:ext uri="{FF2B5EF4-FFF2-40B4-BE49-F238E27FC236}">
                <a16:creationId xmlns:a16="http://schemas.microsoft.com/office/drawing/2014/main" id="{8C720B32-02A3-D6EE-BD35-1CC656206E56}"/>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70A26D6C-F69D-94C8-6DC6-9A5DD040C3C3}"/>
              </a:ext>
            </a:extLst>
          </p:cNvPr>
          <p:cNvSpPr>
            <a:spLocks noGrp="1"/>
          </p:cNvSpPr>
          <p:nvPr>
            <p:ph type="sldNum" sz="quarter" idx="12"/>
          </p:nvPr>
        </p:nvSpPr>
        <p:spPr/>
        <p:txBody>
          <a:bodyPr/>
          <a:lstStyle/>
          <a:p>
            <a:fld id="{609987AA-6B00-4A76-ABDD-6743C5E2CD6A}" type="slidenum">
              <a:rPr lang="nl-NL" smtClean="0"/>
              <a:t>‹nr.›</a:t>
            </a:fld>
            <a:endParaRPr lang="nl-NL"/>
          </a:p>
        </p:txBody>
      </p:sp>
    </p:spTree>
    <p:extLst>
      <p:ext uri="{BB962C8B-B14F-4D97-AF65-F5344CB8AC3E}">
        <p14:creationId xmlns:p14="http://schemas.microsoft.com/office/powerpoint/2010/main" val="11929942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ea typeface="Calibri" panose="020F0502020204030204" pitchFamily="34" charset="0"/>
                <a:cs typeface="Calibri" panose="020F0502020204030204" pitchFamily="34" charset="0"/>
              </a:defRPr>
            </a:lvl1pPr>
          </a:lstStyle>
          <a:p>
            <a:r>
              <a:rPr lang="nl-NL"/>
              <a:t>Klik om stijl te bewerken</a:t>
            </a:r>
            <a:endParaRPr lang="nl-NL" dirty="0"/>
          </a:p>
        </p:txBody>
      </p:sp>
      <p:sp>
        <p:nvSpPr>
          <p:cNvPr id="3" name="Content Placeholder 2"/>
          <p:cNvSpPr>
            <a:spLocks noGrp="1"/>
          </p:cNvSpPr>
          <p:nvPr>
            <p:ph idx="1"/>
          </p:nvPr>
        </p:nvSpPr>
        <p:spPr>
          <a:xfrm>
            <a:off x="457200" y="1817688"/>
            <a:ext cx="8002588" cy="4310062"/>
          </a:xfrm>
        </p:spPr>
        <p:txBody>
          <a:bodyPr/>
          <a:lstStyle>
            <a:lvl1pPr>
              <a:defRPr sz="2400">
                <a:latin typeface="Calibri" panose="020F0502020204030204" pitchFamily="34" charset="0"/>
                <a:ea typeface="Calibri" panose="020F0502020204030204" pitchFamily="34" charset="0"/>
                <a:cs typeface="Calibri" panose="020F0502020204030204" pitchFamily="34" charset="0"/>
              </a:defRPr>
            </a:lvl1pPr>
            <a:lvl2pPr>
              <a:defRPr sz="2000">
                <a:latin typeface="Calibri" panose="020F0502020204030204" pitchFamily="34" charset="0"/>
                <a:ea typeface="Calibri" panose="020F0502020204030204" pitchFamily="34" charset="0"/>
                <a:cs typeface="Calibri" panose="020F0502020204030204" pitchFamily="34" charset="0"/>
              </a:defRPr>
            </a:lvl2pPr>
            <a:lvl3pPr>
              <a:defRPr sz="2000">
                <a:latin typeface="Calibri" panose="020F0502020204030204" pitchFamily="34" charset="0"/>
                <a:ea typeface="Calibri" panose="020F0502020204030204" pitchFamily="34" charset="0"/>
                <a:cs typeface="Calibri" panose="020F0502020204030204" pitchFamily="34" charset="0"/>
              </a:defRPr>
            </a:lvl3pPr>
            <a:lvl4pPr>
              <a:defRPr sz="2000">
                <a:latin typeface="Calibri" panose="020F0502020204030204" pitchFamily="34" charset="0"/>
                <a:ea typeface="Calibri" panose="020F0502020204030204" pitchFamily="34" charset="0"/>
                <a:cs typeface="Calibri" panose="020F0502020204030204" pitchFamily="34" charset="0"/>
              </a:defRPr>
            </a:lvl4pPr>
            <a:lvl5pPr>
              <a:defRPr sz="2000">
                <a:latin typeface="Calibri" panose="020F0502020204030204" pitchFamily="34" charset="0"/>
                <a:ea typeface="Calibri" panose="020F0502020204030204" pitchFamily="34" charset="0"/>
                <a:cs typeface="Calibri" panose="020F0502020204030204" pitchFamily="34" charset="0"/>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4" name="Slide Number Placeholder 3"/>
          <p:cNvSpPr>
            <a:spLocks noGrp="1"/>
          </p:cNvSpPr>
          <p:nvPr>
            <p:ph type="sldNum" sz="quarter" idx="10"/>
          </p:nvPr>
        </p:nvSpPr>
        <p:spPr/>
        <p:txBody>
          <a:bodyPr/>
          <a:lstStyle>
            <a:lvl1pPr>
              <a:defRPr/>
            </a:lvl1pPr>
          </a:lstStyle>
          <a:p>
            <a:fld id="{B9F12E1D-1C88-4465-A4F3-BAA8B61A9B5C}" type="slidenum">
              <a:rPr lang="en-US"/>
              <a:pPr/>
              <a:t>‹nr.›</a:t>
            </a:fld>
            <a:endParaRPr lang="en-US"/>
          </a:p>
        </p:txBody>
      </p:sp>
      <p:pic>
        <p:nvPicPr>
          <p:cNvPr id="5" name="Afbeelding 4">
            <a:extLst>
              <a:ext uri="{FF2B5EF4-FFF2-40B4-BE49-F238E27FC236}">
                <a16:creationId xmlns:a16="http://schemas.microsoft.com/office/drawing/2014/main" id="{94296430-6A66-8F43-A152-947766E1797D}"/>
              </a:ext>
            </a:extLst>
          </p:cNvPr>
          <p:cNvPicPr>
            <a:picLocks noChangeAspect="1"/>
          </p:cNvPicPr>
          <p:nvPr userDrawn="1"/>
        </p:nvPicPr>
        <p:blipFill>
          <a:blip r:embed="rId2">
            <a:clrChange>
              <a:clrFrom>
                <a:srgbClr val="FFFFFF"/>
              </a:clrFrom>
              <a:clrTo>
                <a:srgbClr val="FFFFFF">
                  <a:alpha val="0"/>
                </a:srgbClr>
              </a:clrTo>
            </a:clrChange>
          </a:blip>
          <a:stretch>
            <a:fillRect/>
          </a:stretch>
        </p:blipFill>
        <p:spPr>
          <a:xfrm>
            <a:off x="7539062" y="463079"/>
            <a:ext cx="984208" cy="1354609"/>
          </a:xfrm>
          <a:prstGeom prst="rect">
            <a:avLst/>
          </a:prstGeom>
        </p:spPr>
      </p:pic>
    </p:spTree>
    <p:extLst>
      <p:ext uri="{BB962C8B-B14F-4D97-AF65-F5344CB8AC3E}">
        <p14:creationId xmlns:p14="http://schemas.microsoft.com/office/powerpoint/2010/main" val="211271241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8F95880-0DA2-3512-7213-2E415F49EAAD}"/>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87445518-B947-602E-6620-E0D1F9EAFE9C}"/>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2BD04965-851A-3F5B-0B41-633D405DE7B5}"/>
              </a:ext>
            </a:extLst>
          </p:cNvPr>
          <p:cNvSpPr>
            <a:spLocks noGrp="1"/>
          </p:cNvSpPr>
          <p:nvPr>
            <p:ph type="dt" sz="half" idx="10"/>
          </p:nvPr>
        </p:nvSpPr>
        <p:spPr/>
        <p:txBody>
          <a:bodyPr/>
          <a:lstStyle/>
          <a:p>
            <a:fld id="{8A837D17-059C-4532-A96C-3940506E21E3}" type="datetimeFigureOut">
              <a:rPr lang="nl-NL" smtClean="0"/>
              <a:t>15-3-2026</a:t>
            </a:fld>
            <a:endParaRPr lang="nl-NL"/>
          </a:p>
        </p:txBody>
      </p:sp>
      <p:sp>
        <p:nvSpPr>
          <p:cNvPr id="5" name="Tijdelijke aanduiding voor voettekst 4">
            <a:extLst>
              <a:ext uri="{FF2B5EF4-FFF2-40B4-BE49-F238E27FC236}">
                <a16:creationId xmlns:a16="http://schemas.microsoft.com/office/drawing/2014/main" id="{8B47B7FB-4ED9-98F5-7F6C-9F973B0C2F5B}"/>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33DEFE58-5266-CEDB-F2BC-9D9FF7BDB31F}"/>
              </a:ext>
            </a:extLst>
          </p:cNvPr>
          <p:cNvSpPr>
            <a:spLocks noGrp="1"/>
          </p:cNvSpPr>
          <p:nvPr>
            <p:ph type="sldNum" sz="quarter" idx="12"/>
          </p:nvPr>
        </p:nvSpPr>
        <p:spPr/>
        <p:txBody>
          <a:bodyPr/>
          <a:lstStyle/>
          <a:p>
            <a:fld id="{609987AA-6B00-4A76-ABDD-6743C5E2CD6A}" type="slidenum">
              <a:rPr lang="nl-NL" smtClean="0"/>
              <a:t>‹nr.›</a:t>
            </a:fld>
            <a:endParaRPr lang="nl-NL"/>
          </a:p>
        </p:txBody>
      </p:sp>
    </p:spTree>
    <p:extLst>
      <p:ext uri="{BB962C8B-B14F-4D97-AF65-F5344CB8AC3E}">
        <p14:creationId xmlns:p14="http://schemas.microsoft.com/office/powerpoint/2010/main" val="1967522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B65D8656-D4B8-59BE-0F95-C5ACEE238EB2}"/>
              </a:ext>
            </a:extLst>
          </p:cNvPr>
          <p:cNvSpPr>
            <a:spLocks noGrp="1"/>
          </p:cNvSpPr>
          <p:nvPr>
            <p:ph type="title" orient="vert"/>
          </p:nvPr>
        </p:nvSpPr>
        <p:spPr>
          <a:xfrm>
            <a:off x="6543675" y="365125"/>
            <a:ext cx="1971675"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0B6C8E2A-0817-54D5-2F70-6D4D8D37FA4C}"/>
              </a:ext>
            </a:extLst>
          </p:cNvPr>
          <p:cNvSpPr>
            <a:spLocks noGrp="1"/>
          </p:cNvSpPr>
          <p:nvPr>
            <p:ph type="body" orient="vert" idx="1"/>
          </p:nvPr>
        </p:nvSpPr>
        <p:spPr>
          <a:xfrm>
            <a:off x="628650" y="365125"/>
            <a:ext cx="5800725"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48345660-F2E8-B87C-25B2-24491FA23995}"/>
              </a:ext>
            </a:extLst>
          </p:cNvPr>
          <p:cNvSpPr>
            <a:spLocks noGrp="1"/>
          </p:cNvSpPr>
          <p:nvPr>
            <p:ph type="dt" sz="half" idx="10"/>
          </p:nvPr>
        </p:nvSpPr>
        <p:spPr/>
        <p:txBody>
          <a:bodyPr/>
          <a:lstStyle/>
          <a:p>
            <a:fld id="{8A837D17-059C-4532-A96C-3940506E21E3}" type="datetimeFigureOut">
              <a:rPr lang="nl-NL" smtClean="0"/>
              <a:t>15-3-2026</a:t>
            </a:fld>
            <a:endParaRPr lang="nl-NL"/>
          </a:p>
        </p:txBody>
      </p:sp>
      <p:sp>
        <p:nvSpPr>
          <p:cNvPr id="5" name="Tijdelijke aanduiding voor voettekst 4">
            <a:extLst>
              <a:ext uri="{FF2B5EF4-FFF2-40B4-BE49-F238E27FC236}">
                <a16:creationId xmlns:a16="http://schemas.microsoft.com/office/drawing/2014/main" id="{9648933A-38DE-E98F-F877-EA983698BC1E}"/>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96347E3D-A35F-FAA8-1793-800E1AAC5C37}"/>
              </a:ext>
            </a:extLst>
          </p:cNvPr>
          <p:cNvSpPr>
            <a:spLocks noGrp="1"/>
          </p:cNvSpPr>
          <p:nvPr>
            <p:ph type="sldNum" sz="quarter" idx="12"/>
          </p:nvPr>
        </p:nvSpPr>
        <p:spPr/>
        <p:txBody>
          <a:bodyPr/>
          <a:lstStyle/>
          <a:p>
            <a:fld id="{609987AA-6B00-4A76-ABDD-6743C5E2CD6A}" type="slidenum">
              <a:rPr lang="nl-NL" smtClean="0"/>
              <a:t>‹nr.›</a:t>
            </a:fld>
            <a:endParaRPr lang="nl-NL"/>
          </a:p>
        </p:txBody>
      </p:sp>
    </p:spTree>
    <p:extLst>
      <p:ext uri="{BB962C8B-B14F-4D97-AF65-F5344CB8AC3E}">
        <p14:creationId xmlns:p14="http://schemas.microsoft.com/office/powerpoint/2010/main" val="7922687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atin typeface="Calibri" panose="020F0502020204030204" pitchFamily="34" charset="0"/>
                <a:ea typeface="Calibri" panose="020F0502020204030204" pitchFamily="34" charset="0"/>
                <a:cs typeface="Calibri" panose="020F0502020204030204" pitchFamily="34" charset="0"/>
              </a:defRPr>
            </a:lvl1pPr>
          </a:lstStyle>
          <a:p>
            <a:r>
              <a:rPr lang="nl-NL"/>
              <a:t>Klik om stijl te bewerken</a:t>
            </a:r>
            <a:endParaRPr lang="nl-NL"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atin typeface="Calibri" panose="020F0502020204030204" pitchFamily="34" charset="0"/>
                <a:ea typeface="Calibri" panose="020F0502020204030204" pitchFamily="34" charset="0"/>
                <a:cs typeface="Calibri" panose="020F0502020204030204" pitchFamily="34"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a:t>Klikken om de tekststijl van het model te bewerken</a:t>
            </a:r>
          </a:p>
        </p:txBody>
      </p:sp>
      <p:sp>
        <p:nvSpPr>
          <p:cNvPr id="4" name="Slide Number Placeholder 3"/>
          <p:cNvSpPr>
            <a:spLocks noGrp="1"/>
          </p:cNvSpPr>
          <p:nvPr>
            <p:ph type="sldNum" sz="quarter" idx="10"/>
          </p:nvPr>
        </p:nvSpPr>
        <p:spPr/>
        <p:txBody>
          <a:bodyPr/>
          <a:lstStyle>
            <a:lvl1pPr>
              <a:defRPr/>
            </a:lvl1pPr>
          </a:lstStyle>
          <a:p>
            <a:fld id="{14C4AEB3-DE1E-4C44-BE04-92AE3977E3C4}" type="slidenum">
              <a:rPr lang="en-US"/>
              <a:pPr/>
              <a:t>‹nr.›</a:t>
            </a:fld>
            <a:endParaRPr lang="en-US"/>
          </a:p>
        </p:txBody>
      </p:sp>
      <p:pic>
        <p:nvPicPr>
          <p:cNvPr id="5" name="Afbeelding 4">
            <a:extLst>
              <a:ext uri="{FF2B5EF4-FFF2-40B4-BE49-F238E27FC236}">
                <a16:creationId xmlns:a16="http://schemas.microsoft.com/office/drawing/2014/main" id="{073CEF57-B859-5B15-42F6-911C20B1F1BF}"/>
              </a:ext>
            </a:extLst>
          </p:cNvPr>
          <p:cNvPicPr>
            <a:picLocks noChangeAspect="1"/>
          </p:cNvPicPr>
          <p:nvPr userDrawn="1"/>
        </p:nvPicPr>
        <p:blipFill>
          <a:blip r:embed="rId2"/>
          <a:stretch>
            <a:fillRect/>
          </a:stretch>
        </p:blipFill>
        <p:spPr>
          <a:xfrm>
            <a:off x="7539062" y="463079"/>
            <a:ext cx="984208" cy="1354609"/>
          </a:xfrm>
          <a:prstGeom prst="rect">
            <a:avLst/>
          </a:prstGeom>
        </p:spPr>
      </p:pic>
    </p:spTree>
    <p:extLst>
      <p:ext uri="{BB962C8B-B14F-4D97-AF65-F5344CB8AC3E}">
        <p14:creationId xmlns:p14="http://schemas.microsoft.com/office/powerpoint/2010/main" val="20725545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ea typeface="Calibri" panose="020F0502020204030204" pitchFamily="34" charset="0"/>
                <a:cs typeface="Calibri" panose="020F0502020204030204" pitchFamily="34" charset="0"/>
              </a:defRPr>
            </a:lvl1pPr>
          </a:lstStyle>
          <a:p>
            <a:r>
              <a:rPr lang="nl-NL"/>
              <a:t>Klik om stijl te bewerken</a:t>
            </a:r>
            <a:endParaRPr lang="nl-NL" dirty="0"/>
          </a:p>
        </p:txBody>
      </p:sp>
      <p:sp>
        <p:nvSpPr>
          <p:cNvPr id="3" name="Content Placeholder 2"/>
          <p:cNvSpPr>
            <a:spLocks noGrp="1"/>
          </p:cNvSpPr>
          <p:nvPr>
            <p:ph sz="half" idx="1"/>
          </p:nvPr>
        </p:nvSpPr>
        <p:spPr>
          <a:xfrm>
            <a:off x="457200" y="1412875"/>
            <a:ext cx="3924300" cy="4714875"/>
          </a:xfrm>
        </p:spPr>
        <p:txBody>
          <a:bodyPr/>
          <a:lstStyle>
            <a:lvl1pPr>
              <a:defRPr sz="2800">
                <a:latin typeface="Calibri" panose="020F0502020204030204" pitchFamily="34" charset="0"/>
                <a:ea typeface="Calibri" panose="020F0502020204030204" pitchFamily="34" charset="0"/>
                <a:cs typeface="Calibri" panose="020F0502020204030204" pitchFamily="34" charset="0"/>
              </a:defRPr>
            </a:lvl1pPr>
            <a:lvl2pPr>
              <a:defRPr sz="2400">
                <a:latin typeface="Calibri" panose="020F0502020204030204" pitchFamily="34" charset="0"/>
                <a:ea typeface="Calibri" panose="020F0502020204030204" pitchFamily="34" charset="0"/>
                <a:cs typeface="Calibri" panose="020F0502020204030204" pitchFamily="34" charset="0"/>
              </a:defRPr>
            </a:lvl2pPr>
            <a:lvl3pPr>
              <a:defRPr sz="2000">
                <a:latin typeface="Calibri" panose="020F0502020204030204" pitchFamily="34" charset="0"/>
                <a:ea typeface="Calibri" panose="020F0502020204030204" pitchFamily="34" charset="0"/>
                <a:cs typeface="Calibri" panose="020F0502020204030204" pitchFamily="34" charset="0"/>
              </a:defRPr>
            </a:lvl3pPr>
            <a:lvl4pPr>
              <a:defRPr sz="1800">
                <a:latin typeface="Calibri" panose="020F0502020204030204" pitchFamily="34" charset="0"/>
                <a:ea typeface="Calibri" panose="020F0502020204030204" pitchFamily="34" charset="0"/>
                <a:cs typeface="Calibri" panose="020F0502020204030204" pitchFamily="34" charset="0"/>
              </a:defRPr>
            </a:lvl4pPr>
            <a:lvl5pPr>
              <a:defRPr sz="1800">
                <a:latin typeface="Calibri" panose="020F0502020204030204" pitchFamily="34" charset="0"/>
                <a:ea typeface="Calibri" panose="020F0502020204030204" pitchFamily="34" charset="0"/>
                <a:cs typeface="Calibri" panose="020F0502020204030204" pitchFamily="34" charset="0"/>
              </a:defRPr>
            </a:lvl5pPr>
            <a:lvl6pPr>
              <a:defRPr sz="1800"/>
            </a:lvl6pPr>
            <a:lvl7pPr>
              <a:defRPr sz="1800"/>
            </a:lvl7pPr>
            <a:lvl8pPr>
              <a:defRPr sz="1800"/>
            </a:lvl8pPr>
            <a:lvl9pPr>
              <a:defRPr sz="18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4" name="Content Placeholder 3"/>
          <p:cNvSpPr>
            <a:spLocks noGrp="1"/>
          </p:cNvSpPr>
          <p:nvPr>
            <p:ph sz="half" idx="2"/>
          </p:nvPr>
        </p:nvSpPr>
        <p:spPr>
          <a:xfrm>
            <a:off x="4533900" y="1412875"/>
            <a:ext cx="3925888" cy="4714875"/>
          </a:xfrm>
        </p:spPr>
        <p:txBody>
          <a:bodyPr/>
          <a:lstStyle>
            <a:lvl1pPr>
              <a:defRPr sz="2800">
                <a:latin typeface="Calibri" panose="020F0502020204030204" pitchFamily="34" charset="0"/>
                <a:ea typeface="Calibri" panose="020F0502020204030204" pitchFamily="34" charset="0"/>
                <a:cs typeface="Calibri" panose="020F0502020204030204" pitchFamily="34" charset="0"/>
              </a:defRPr>
            </a:lvl1pPr>
            <a:lvl2pPr>
              <a:defRPr sz="2400">
                <a:latin typeface="Calibri" panose="020F0502020204030204" pitchFamily="34" charset="0"/>
                <a:ea typeface="Calibri" panose="020F0502020204030204" pitchFamily="34" charset="0"/>
                <a:cs typeface="Calibri" panose="020F0502020204030204" pitchFamily="34" charset="0"/>
              </a:defRPr>
            </a:lvl2pPr>
            <a:lvl3pPr>
              <a:defRPr sz="2000">
                <a:latin typeface="Calibri" panose="020F0502020204030204" pitchFamily="34" charset="0"/>
                <a:ea typeface="Calibri" panose="020F0502020204030204" pitchFamily="34" charset="0"/>
                <a:cs typeface="Calibri" panose="020F0502020204030204" pitchFamily="34" charset="0"/>
              </a:defRPr>
            </a:lvl3pPr>
            <a:lvl4pPr>
              <a:defRPr sz="1800">
                <a:latin typeface="Calibri" panose="020F0502020204030204" pitchFamily="34" charset="0"/>
                <a:ea typeface="Calibri" panose="020F0502020204030204" pitchFamily="34" charset="0"/>
                <a:cs typeface="Calibri" panose="020F0502020204030204" pitchFamily="34" charset="0"/>
              </a:defRPr>
            </a:lvl4pPr>
            <a:lvl5pPr>
              <a:defRPr sz="1800">
                <a:latin typeface="Calibri" panose="020F0502020204030204" pitchFamily="34" charset="0"/>
                <a:ea typeface="Calibri" panose="020F0502020204030204" pitchFamily="34" charset="0"/>
                <a:cs typeface="Calibri" panose="020F0502020204030204" pitchFamily="34" charset="0"/>
              </a:defRPr>
            </a:lvl5pPr>
            <a:lvl6pPr>
              <a:defRPr sz="1800"/>
            </a:lvl6pPr>
            <a:lvl7pPr>
              <a:defRPr sz="1800"/>
            </a:lvl7pPr>
            <a:lvl8pPr>
              <a:defRPr sz="1800"/>
            </a:lvl8pPr>
            <a:lvl9pPr>
              <a:defRPr sz="18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5" name="Slide Number Placeholder 4"/>
          <p:cNvSpPr>
            <a:spLocks noGrp="1"/>
          </p:cNvSpPr>
          <p:nvPr>
            <p:ph type="sldNum" sz="quarter" idx="10"/>
          </p:nvPr>
        </p:nvSpPr>
        <p:spPr/>
        <p:txBody>
          <a:bodyPr/>
          <a:lstStyle>
            <a:lvl1pPr>
              <a:defRPr/>
            </a:lvl1pPr>
          </a:lstStyle>
          <a:p>
            <a:fld id="{46AF532A-A2CC-4A97-B4E2-8D869F8D8DFD}" type="slidenum">
              <a:rPr lang="en-US"/>
              <a:pPr/>
              <a:t>‹nr.›</a:t>
            </a:fld>
            <a:endParaRPr lang="en-US"/>
          </a:p>
        </p:txBody>
      </p:sp>
      <p:pic>
        <p:nvPicPr>
          <p:cNvPr id="6" name="Afbeelding 5">
            <a:extLst>
              <a:ext uri="{FF2B5EF4-FFF2-40B4-BE49-F238E27FC236}">
                <a16:creationId xmlns:a16="http://schemas.microsoft.com/office/drawing/2014/main" id="{B2983C5D-2256-7CC0-7861-B38C19A24A66}"/>
              </a:ext>
            </a:extLst>
          </p:cNvPr>
          <p:cNvPicPr>
            <a:picLocks noChangeAspect="1"/>
          </p:cNvPicPr>
          <p:nvPr userDrawn="1"/>
        </p:nvPicPr>
        <p:blipFill>
          <a:blip r:embed="rId2"/>
          <a:stretch>
            <a:fillRect/>
          </a:stretch>
        </p:blipFill>
        <p:spPr>
          <a:xfrm>
            <a:off x="7539062" y="463079"/>
            <a:ext cx="984208" cy="1354609"/>
          </a:xfrm>
          <a:prstGeom prst="rect">
            <a:avLst/>
          </a:prstGeom>
        </p:spPr>
      </p:pic>
    </p:spTree>
    <p:extLst>
      <p:ext uri="{BB962C8B-B14F-4D97-AF65-F5344CB8AC3E}">
        <p14:creationId xmlns:p14="http://schemas.microsoft.com/office/powerpoint/2010/main" val="2178695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p>
        </p:txBody>
      </p:sp>
      <p:sp>
        <p:nvSpPr>
          <p:cNvPr id="3" name="Slide Number Placeholder 2"/>
          <p:cNvSpPr>
            <a:spLocks noGrp="1"/>
          </p:cNvSpPr>
          <p:nvPr>
            <p:ph type="sldNum" sz="quarter" idx="10"/>
          </p:nvPr>
        </p:nvSpPr>
        <p:spPr/>
        <p:txBody>
          <a:bodyPr/>
          <a:lstStyle>
            <a:lvl1pPr>
              <a:defRPr/>
            </a:lvl1pPr>
          </a:lstStyle>
          <a:p>
            <a:fld id="{548BF1D3-2C4D-4624-BCD8-7ABEF6703569}" type="slidenum">
              <a:rPr lang="en-US"/>
              <a:pPr/>
              <a:t>‹nr.›</a:t>
            </a:fld>
            <a:endParaRPr lang="en-US"/>
          </a:p>
        </p:txBody>
      </p:sp>
      <p:pic>
        <p:nvPicPr>
          <p:cNvPr id="4" name="Afbeelding 3">
            <a:extLst>
              <a:ext uri="{FF2B5EF4-FFF2-40B4-BE49-F238E27FC236}">
                <a16:creationId xmlns:a16="http://schemas.microsoft.com/office/drawing/2014/main" id="{2076F16F-33EB-70C7-95B5-39B07177B04D}"/>
              </a:ext>
            </a:extLst>
          </p:cNvPr>
          <p:cNvPicPr>
            <a:picLocks noChangeAspect="1"/>
          </p:cNvPicPr>
          <p:nvPr userDrawn="1"/>
        </p:nvPicPr>
        <p:blipFill>
          <a:blip r:embed="rId2"/>
          <a:stretch>
            <a:fillRect/>
          </a:stretch>
        </p:blipFill>
        <p:spPr>
          <a:xfrm>
            <a:off x="7539062" y="463079"/>
            <a:ext cx="984208" cy="1354609"/>
          </a:xfrm>
          <a:prstGeom prst="rect">
            <a:avLst/>
          </a:prstGeom>
        </p:spPr>
      </p:pic>
    </p:spTree>
    <p:extLst>
      <p:ext uri="{BB962C8B-B14F-4D97-AF65-F5344CB8AC3E}">
        <p14:creationId xmlns:p14="http://schemas.microsoft.com/office/powerpoint/2010/main" val="16466428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blank" preserve="1">
  <p:cSld name="Leeg">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20F0E290-6E8C-40D0-B523-B1AE31C9ACE2}" type="slidenum">
              <a:rPr lang="en-US"/>
              <a:pPr/>
              <a:t>‹nr.›</a:t>
            </a:fld>
            <a:endParaRPr lang="en-US"/>
          </a:p>
        </p:txBody>
      </p:sp>
      <p:pic>
        <p:nvPicPr>
          <p:cNvPr id="3" name="Afbeelding 2">
            <a:extLst>
              <a:ext uri="{FF2B5EF4-FFF2-40B4-BE49-F238E27FC236}">
                <a16:creationId xmlns:a16="http://schemas.microsoft.com/office/drawing/2014/main" id="{AB3143FB-D7A4-4318-CC94-491A6D81E713}"/>
              </a:ext>
            </a:extLst>
          </p:cNvPr>
          <p:cNvPicPr>
            <a:picLocks noChangeAspect="1"/>
          </p:cNvPicPr>
          <p:nvPr userDrawn="1"/>
        </p:nvPicPr>
        <p:blipFill>
          <a:blip r:embed="rId2"/>
          <a:stretch>
            <a:fillRect/>
          </a:stretch>
        </p:blipFill>
        <p:spPr>
          <a:xfrm>
            <a:off x="7539062" y="463079"/>
            <a:ext cx="984208" cy="1354609"/>
          </a:xfrm>
          <a:prstGeom prst="rect">
            <a:avLst/>
          </a:prstGeom>
        </p:spPr>
      </p:pic>
    </p:spTree>
    <p:extLst>
      <p:ext uri="{BB962C8B-B14F-4D97-AF65-F5344CB8AC3E}">
        <p14:creationId xmlns:p14="http://schemas.microsoft.com/office/powerpoint/2010/main" val="8313997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nl-NL"/>
              <a:t>Klik om stijl te bewerken</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5" name="Slide Number Placeholder 4"/>
          <p:cNvSpPr>
            <a:spLocks noGrp="1"/>
          </p:cNvSpPr>
          <p:nvPr>
            <p:ph type="sldNum" sz="quarter" idx="10"/>
          </p:nvPr>
        </p:nvSpPr>
        <p:spPr/>
        <p:txBody>
          <a:bodyPr/>
          <a:lstStyle>
            <a:lvl1pPr>
              <a:defRPr/>
            </a:lvl1pPr>
          </a:lstStyle>
          <a:p>
            <a:fld id="{9A49E0E8-BBC7-4B61-9ABE-B42D82C9E279}" type="slidenum">
              <a:rPr lang="en-US"/>
              <a:pPr/>
              <a:t>‹nr.›</a:t>
            </a:fld>
            <a:endParaRPr lang="en-US"/>
          </a:p>
        </p:txBody>
      </p:sp>
    </p:spTree>
    <p:extLst>
      <p:ext uri="{BB962C8B-B14F-4D97-AF65-F5344CB8AC3E}">
        <p14:creationId xmlns:p14="http://schemas.microsoft.com/office/powerpoint/2010/main" val="4941456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nl-NL"/>
              <a:t>Klik om stijl te bewerken</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5" name="Slide Number Placeholder 4"/>
          <p:cNvSpPr>
            <a:spLocks noGrp="1"/>
          </p:cNvSpPr>
          <p:nvPr>
            <p:ph type="sldNum" sz="quarter" idx="10"/>
          </p:nvPr>
        </p:nvSpPr>
        <p:spPr/>
        <p:txBody>
          <a:bodyPr/>
          <a:lstStyle>
            <a:lvl1pPr>
              <a:defRPr/>
            </a:lvl1pPr>
          </a:lstStyle>
          <a:p>
            <a:fld id="{8653DAE2-958B-4C3A-96F0-779FDF096503}" type="slidenum">
              <a:rPr lang="en-US"/>
              <a:pPr/>
              <a:t>‹nr.›</a:t>
            </a:fld>
            <a:endParaRPr lang="en-US"/>
          </a:p>
        </p:txBody>
      </p:sp>
    </p:spTree>
    <p:extLst>
      <p:ext uri="{BB962C8B-B14F-4D97-AF65-F5344CB8AC3E}">
        <p14:creationId xmlns:p14="http://schemas.microsoft.com/office/powerpoint/2010/main" val="15295084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p>
        </p:txBody>
      </p:sp>
      <p:sp>
        <p:nvSpPr>
          <p:cNvPr id="3" name="Vertical Text Placeholder 2"/>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Slide Number Placeholder 3"/>
          <p:cNvSpPr>
            <a:spLocks noGrp="1"/>
          </p:cNvSpPr>
          <p:nvPr>
            <p:ph type="sldNum" sz="quarter" idx="10"/>
          </p:nvPr>
        </p:nvSpPr>
        <p:spPr/>
        <p:txBody>
          <a:bodyPr/>
          <a:lstStyle>
            <a:lvl1pPr>
              <a:defRPr/>
            </a:lvl1pPr>
          </a:lstStyle>
          <a:p>
            <a:fld id="{B325B4CF-B135-4E72-B9B0-45CC481A7084}" type="slidenum">
              <a:rPr lang="en-US"/>
              <a:pPr/>
              <a:t>‹nr.›</a:t>
            </a:fld>
            <a:endParaRPr lang="en-US"/>
          </a:p>
        </p:txBody>
      </p:sp>
    </p:spTree>
    <p:extLst>
      <p:ext uri="{BB962C8B-B14F-4D97-AF65-F5344CB8AC3E}">
        <p14:creationId xmlns:p14="http://schemas.microsoft.com/office/powerpoint/2010/main" val="25842311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68313" y="690563"/>
            <a:ext cx="7499350" cy="633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nl-NL"/>
              <a:t>Klik om stijl te bewerken</a:t>
            </a:r>
            <a:endParaRPr lang="en-US" dirty="0"/>
          </a:p>
        </p:txBody>
      </p:sp>
      <p:sp>
        <p:nvSpPr>
          <p:cNvPr id="3075" name="Rectangle 3"/>
          <p:cNvSpPr>
            <a:spLocks noGrp="1" noChangeArrowheads="1"/>
          </p:cNvSpPr>
          <p:nvPr>
            <p:ph type="body" idx="1"/>
          </p:nvPr>
        </p:nvSpPr>
        <p:spPr bwMode="auto">
          <a:xfrm>
            <a:off x="457200" y="1412875"/>
            <a:ext cx="8002588" cy="4714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3078" name="Rectangle 6"/>
          <p:cNvSpPr>
            <a:spLocks noGrp="1" noChangeArrowheads="1"/>
          </p:cNvSpPr>
          <p:nvPr>
            <p:ph type="sldNum" sz="quarter" idx="4"/>
          </p:nvPr>
        </p:nvSpPr>
        <p:spPr bwMode="auto">
          <a:xfrm>
            <a:off x="6372225" y="6243638"/>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rgbClr val="1C91FF"/>
                </a:solidFill>
                <a:latin typeface="+mn-lt"/>
              </a:defRPr>
            </a:lvl1pPr>
          </a:lstStyle>
          <a:p>
            <a:fld id="{6D7DEC0C-29BF-4539-B01D-BF13AA8FF1D0}" type="slidenum">
              <a:rPr lang="en-US"/>
              <a:pPr/>
              <a:t>‹nr.›</a:t>
            </a:fld>
            <a:endParaRPr lang="en-US"/>
          </a:p>
        </p:txBody>
      </p:sp>
      <p:pic>
        <p:nvPicPr>
          <p:cNvPr id="2" name="Afbeelding 1">
            <a:extLst>
              <a:ext uri="{FF2B5EF4-FFF2-40B4-BE49-F238E27FC236}">
                <a16:creationId xmlns:a16="http://schemas.microsoft.com/office/drawing/2014/main" id="{D01B1A0C-4B86-C585-0F7C-07E8DB71777C}"/>
              </a:ext>
            </a:extLst>
          </p:cNvPr>
          <p:cNvPicPr>
            <a:picLocks noChangeAspect="1"/>
          </p:cNvPicPr>
          <p:nvPr userDrawn="1"/>
        </p:nvPicPr>
        <p:blipFill>
          <a:blip r:embed="rId12"/>
          <a:stretch>
            <a:fillRect/>
          </a:stretch>
        </p:blipFill>
        <p:spPr>
          <a:xfrm>
            <a:off x="7539062" y="463079"/>
            <a:ext cx="984208" cy="1354609"/>
          </a:xfrm>
          <a:prstGeom prst="rect">
            <a:avLst/>
          </a:prstGeom>
        </p:spPr>
      </p:pic>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5" r:id="rId5"/>
    <p:sldLayoutId id="2147483656" r:id="rId6"/>
    <p:sldLayoutId id="2147483657" r:id="rId7"/>
    <p:sldLayoutId id="2147483658" r:id="rId8"/>
    <p:sldLayoutId id="2147483659" r:id="rId9"/>
    <p:sldLayoutId id="2147483660" r:id="rId10"/>
  </p:sldLayoutIdLst>
  <p:hf hdr="0" ftr="0" dt="0"/>
  <p:txStyles>
    <p:titleStyle>
      <a:lvl1pPr algn="l" rtl="0" eaLnBrk="1" fontAlgn="base" hangingPunct="1">
        <a:spcBef>
          <a:spcPct val="0"/>
        </a:spcBef>
        <a:spcAft>
          <a:spcPct val="0"/>
        </a:spcAft>
        <a:defRPr sz="3600">
          <a:solidFill>
            <a:srgbClr val="1C91FF"/>
          </a:solidFill>
          <a:latin typeface="Calibri" panose="020F0502020204030204" pitchFamily="34" charset="0"/>
          <a:ea typeface="Calibri" panose="020F0502020204030204" pitchFamily="34" charset="0"/>
          <a:cs typeface="Calibri" panose="020F0502020204030204" pitchFamily="34" charset="0"/>
        </a:defRPr>
      </a:lvl1pPr>
      <a:lvl2pPr algn="l" rtl="0" eaLnBrk="1" fontAlgn="base" hangingPunct="1">
        <a:spcBef>
          <a:spcPct val="0"/>
        </a:spcBef>
        <a:spcAft>
          <a:spcPct val="0"/>
        </a:spcAft>
        <a:defRPr sz="3600">
          <a:solidFill>
            <a:srgbClr val="1C91FF"/>
          </a:solidFill>
          <a:latin typeface="CG Times" pitchFamily="18" charset="0"/>
        </a:defRPr>
      </a:lvl2pPr>
      <a:lvl3pPr algn="l" rtl="0" eaLnBrk="1" fontAlgn="base" hangingPunct="1">
        <a:spcBef>
          <a:spcPct val="0"/>
        </a:spcBef>
        <a:spcAft>
          <a:spcPct val="0"/>
        </a:spcAft>
        <a:defRPr sz="3600">
          <a:solidFill>
            <a:srgbClr val="1C91FF"/>
          </a:solidFill>
          <a:latin typeface="CG Times" pitchFamily="18" charset="0"/>
        </a:defRPr>
      </a:lvl3pPr>
      <a:lvl4pPr algn="l" rtl="0" eaLnBrk="1" fontAlgn="base" hangingPunct="1">
        <a:spcBef>
          <a:spcPct val="0"/>
        </a:spcBef>
        <a:spcAft>
          <a:spcPct val="0"/>
        </a:spcAft>
        <a:defRPr sz="3600">
          <a:solidFill>
            <a:srgbClr val="1C91FF"/>
          </a:solidFill>
          <a:latin typeface="CG Times" pitchFamily="18" charset="0"/>
        </a:defRPr>
      </a:lvl4pPr>
      <a:lvl5pPr algn="l" rtl="0" eaLnBrk="1" fontAlgn="base" hangingPunct="1">
        <a:spcBef>
          <a:spcPct val="0"/>
        </a:spcBef>
        <a:spcAft>
          <a:spcPct val="0"/>
        </a:spcAft>
        <a:defRPr sz="3600">
          <a:solidFill>
            <a:srgbClr val="1C91FF"/>
          </a:solidFill>
          <a:latin typeface="CG Times" pitchFamily="18" charset="0"/>
        </a:defRPr>
      </a:lvl5pPr>
      <a:lvl6pPr marL="457200" algn="l" rtl="0" eaLnBrk="1" fontAlgn="base" hangingPunct="1">
        <a:spcBef>
          <a:spcPct val="0"/>
        </a:spcBef>
        <a:spcAft>
          <a:spcPct val="0"/>
        </a:spcAft>
        <a:defRPr sz="3600">
          <a:solidFill>
            <a:srgbClr val="1C91FF"/>
          </a:solidFill>
          <a:latin typeface="CG Times" pitchFamily="18" charset="0"/>
        </a:defRPr>
      </a:lvl6pPr>
      <a:lvl7pPr marL="914400" algn="l" rtl="0" eaLnBrk="1" fontAlgn="base" hangingPunct="1">
        <a:spcBef>
          <a:spcPct val="0"/>
        </a:spcBef>
        <a:spcAft>
          <a:spcPct val="0"/>
        </a:spcAft>
        <a:defRPr sz="3600">
          <a:solidFill>
            <a:srgbClr val="1C91FF"/>
          </a:solidFill>
          <a:latin typeface="CG Times" pitchFamily="18" charset="0"/>
        </a:defRPr>
      </a:lvl7pPr>
      <a:lvl8pPr marL="1371600" algn="l" rtl="0" eaLnBrk="1" fontAlgn="base" hangingPunct="1">
        <a:spcBef>
          <a:spcPct val="0"/>
        </a:spcBef>
        <a:spcAft>
          <a:spcPct val="0"/>
        </a:spcAft>
        <a:defRPr sz="3600">
          <a:solidFill>
            <a:srgbClr val="1C91FF"/>
          </a:solidFill>
          <a:latin typeface="CG Times" pitchFamily="18" charset="0"/>
        </a:defRPr>
      </a:lvl8pPr>
      <a:lvl9pPr marL="1828800" algn="l" rtl="0" eaLnBrk="1" fontAlgn="base" hangingPunct="1">
        <a:spcBef>
          <a:spcPct val="0"/>
        </a:spcBef>
        <a:spcAft>
          <a:spcPct val="0"/>
        </a:spcAft>
        <a:defRPr sz="3600">
          <a:solidFill>
            <a:srgbClr val="1C91FF"/>
          </a:solidFill>
          <a:latin typeface="CG Times" pitchFamily="18" charset="0"/>
        </a:defRPr>
      </a:lvl9pPr>
    </p:titleStyle>
    <p:bodyStyle>
      <a:lvl1pPr marL="342900" indent="-342900" algn="l" rtl="0" eaLnBrk="1" fontAlgn="base" hangingPunct="1">
        <a:spcBef>
          <a:spcPct val="20000"/>
        </a:spcBef>
        <a:spcAft>
          <a:spcPct val="0"/>
        </a:spcAft>
        <a:buClr>
          <a:srgbClr val="1C91FF"/>
        </a:buClr>
        <a:buSzPct val="75000"/>
        <a:buFont typeface="Wingdings" pitchFamily="2" charset="2"/>
        <a:buChar char="q"/>
        <a:defRPr sz="2800">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marL="742950" indent="-285750" algn="l" rtl="0" eaLnBrk="1" fontAlgn="base" hangingPunct="1">
        <a:spcBef>
          <a:spcPct val="20000"/>
        </a:spcBef>
        <a:spcAft>
          <a:spcPct val="0"/>
        </a:spcAft>
        <a:buClr>
          <a:srgbClr val="1C91FF"/>
        </a:buClr>
        <a:buSzPct val="75000"/>
        <a:buFont typeface="Wingdings" pitchFamily="2" charset="2"/>
        <a:buChar char="q"/>
        <a:defRPr sz="24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algn="l" rtl="0" eaLnBrk="1" fontAlgn="base" hangingPunct="1">
        <a:spcBef>
          <a:spcPct val="20000"/>
        </a:spcBef>
        <a:spcAft>
          <a:spcPct val="0"/>
        </a:spcAft>
        <a:buClr>
          <a:srgbClr val="1C91FF"/>
        </a:buClr>
        <a:buSzPct val="75000"/>
        <a:buFont typeface="Wingdings" pitchFamily="2" charset="2"/>
        <a:buChar char="q"/>
        <a:defRPr sz="240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1600200" indent="-228600" algn="l" rtl="0" eaLnBrk="1" fontAlgn="base" hangingPunct="1">
        <a:spcBef>
          <a:spcPct val="20000"/>
        </a:spcBef>
        <a:spcAft>
          <a:spcPct val="0"/>
        </a:spcAft>
        <a:buClr>
          <a:srgbClr val="1C91FF"/>
        </a:buClr>
        <a:buSzPct val="75000"/>
        <a:buFont typeface="Wingdings" pitchFamily="2" charset="2"/>
        <a:buChar char="q"/>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algn="l" rtl="0" eaLnBrk="1" fontAlgn="base" hangingPunct="1">
        <a:spcBef>
          <a:spcPct val="20000"/>
        </a:spcBef>
        <a:spcAft>
          <a:spcPct val="0"/>
        </a:spcAft>
        <a:buClr>
          <a:srgbClr val="1C91FF"/>
        </a:buClr>
        <a:buSzPct val="75000"/>
        <a:buFont typeface="Wingdings" pitchFamily="2" charset="2"/>
        <a:buChar char="q"/>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algn="l" rtl="0" eaLnBrk="1" fontAlgn="base" hangingPunct="1">
        <a:spcBef>
          <a:spcPct val="20000"/>
        </a:spcBef>
        <a:spcAft>
          <a:spcPct val="0"/>
        </a:spcAft>
        <a:buClr>
          <a:srgbClr val="1C91FF"/>
        </a:buClr>
        <a:buSzPct val="75000"/>
        <a:buFont typeface="Wingdings" pitchFamily="2" charset="2"/>
        <a:buChar char="q"/>
        <a:defRPr sz="2000">
          <a:solidFill>
            <a:schemeClr val="tx1"/>
          </a:solidFill>
          <a:latin typeface="+mn-lt"/>
        </a:defRPr>
      </a:lvl6pPr>
      <a:lvl7pPr marL="2971800" indent="-228600" algn="l" rtl="0" eaLnBrk="1" fontAlgn="base" hangingPunct="1">
        <a:spcBef>
          <a:spcPct val="20000"/>
        </a:spcBef>
        <a:spcAft>
          <a:spcPct val="0"/>
        </a:spcAft>
        <a:buClr>
          <a:srgbClr val="1C91FF"/>
        </a:buClr>
        <a:buSzPct val="75000"/>
        <a:buFont typeface="Wingdings" pitchFamily="2" charset="2"/>
        <a:buChar char="q"/>
        <a:defRPr sz="2000">
          <a:solidFill>
            <a:schemeClr val="tx1"/>
          </a:solidFill>
          <a:latin typeface="+mn-lt"/>
        </a:defRPr>
      </a:lvl7pPr>
      <a:lvl8pPr marL="3429000" indent="-228600" algn="l" rtl="0" eaLnBrk="1" fontAlgn="base" hangingPunct="1">
        <a:spcBef>
          <a:spcPct val="20000"/>
        </a:spcBef>
        <a:spcAft>
          <a:spcPct val="0"/>
        </a:spcAft>
        <a:buClr>
          <a:srgbClr val="1C91FF"/>
        </a:buClr>
        <a:buSzPct val="75000"/>
        <a:buFont typeface="Wingdings" pitchFamily="2" charset="2"/>
        <a:buChar char="q"/>
        <a:defRPr sz="2000">
          <a:solidFill>
            <a:schemeClr val="tx1"/>
          </a:solidFill>
          <a:latin typeface="+mn-lt"/>
        </a:defRPr>
      </a:lvl8pPr>
      <a:lvl9pPr marL="3886200" indent="-228600" algn="l" rtl="0" eaLnBrk="1" fontAlgn="base" hangingPunct="1">
        <a:spcBef>
          <a:spcPct val="20000"/>
        </a:spcBef>
        <a:spcAft>
          <a:spcPct val="0"/>
        </a:spcAft>
        <a:buClr>
          <a:srgbClr val="1C91FF"/>
        </a:buClr>
        <a:buSzPct val="75000"/>
        <a:buFont typeface="Wingdings" pitchFamily="2" charset="2"/>
        <a:buChar char="q"/>
        <a:defRPr sz="2000">
          <a:solidFill>
            <a:schemeClr val="tx1"/>
          </a:solidFill>
          <a:latin typeface="+mn-lt"/>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5CAA7BC1-3382-6110-C33D-EB439FBD12D4}"/>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09407483-0873-FD7B-AC84-0E68EC05EFC0}"/>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67002EDD-A520-9EE0-F5DD-89567B58F831}"/>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8A837D17-059C-4532-A96C-3940506E21E3}" type="datetimeFigureOut">
              <a:rPr lang="nl-NL" smtClean="0"/>
              <a:t>15-3-2026</a:t>
            </a:fld>
            <a:endParaRPr lang="nl-NL"/>
          </a:p>
        </p:txBody>
      </p:sp>
      <p:sp>
        <p:nvSpPr>
          <p:cNvPr id="5" name="Tijdelijke aanduiding voor voettekst 4">
            <a:extLst>
              <a:ext uri="{FF2B5EF4-FFF2-40B4-BE49-F238E27FC236}">
                <a16:creationId xmlns:a16="http://schemas.microsoft.com/office/drawing/2014/main" id="{242467DA-4AFA-B805-EFA2-B5105EAD15CE}"/>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EDC1FD77-AF34-A291-25A3-CB2263C11169}"/>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09987AA-6B00-4A76-ABDD-6743C5E2CD6A}" type="slidenum">
              <a:rPr lang="nl-NL" smtClean="0"/>
              <a:t>‹nr.›</a:t>
            </a:fld>
            <a:endParaRPr lang="nl-NL"/>
          </a:p>
        </p:txBody>
      </p:sp>
    </p:spTree>
    <p:extLst>
      <p:ext uri="{BB962C8B-B14F-4D97-AF65-F5344CB8AC3E}">
        <p14:creationId xmlns:p14="http://schemas.microsoft.com/office/powerpoint/2010/main" val="59159557"/>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nl-NL"/>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modeler.camunda.io/share/df96b912-2e3d-4f24-8f0d-62ca3d77d4b4" TargetMode="External"/><Relationship Id="rId3" Type="http://schemas.openxmlformats.org/officeDocument/2006/relationships/hyperlink" Target="https://gildevanmolenaars.nl/f/files/download/vereniging/bestuur/opleidingsraadvergaderingsverslagen/20251010-concept-notulen-opleidingsraad.pdf" TargetMode="External"/><Relationship Id="rId7" Type="http://schemas.openxmlformats.org/officeDocument/2006/relationships/hyperlink" Target="https://gildevanmolenaars.nl/f/files/download/vereniging/bestuur/opleidingsraadvergaderingsverslagen/stukken-opleidingsraad/bezwarenprocedure-toelatingsexamen.pdf" TargetMode="External"/><Relationship Id="rId12" Type="http://schemas.openxmlformats.org/officeDocument/2006/relationships/hyperlink" Target="https://gildevanmolenaars.nl/f/files/download/vereniging/bestuur/opleidingsraadvergaderingsverslagen/stukken-opleidingsraad/or-maart-2026-veredeelslleutel-eenmalige-afdelingsbijdrage.pdf" TargetMode="External"/><Relationship Id="rId2" Type="http://schemas.openxmlformats.org/officeDocument/2006/relationships/hyperlink" Target="https://gildevanmolenaars.nl/f/files/download/vereniging/bestuur/opleidingsraadvergaderingsverslagen/stukken-opleidingsraad/20260307-agenda-opleidingsraad.pdf" TargetMode="External"/><Relationship Id="rId1" Type="http://schemas.openxmlformats.org/officeDocument/2006/relationships/slideLayout" Target="../slideLayouts/slideLayout1.xml"/><Relationship Id="rId6" Type="http://schemas.openxmlformats.org/officeDocument/2006/relationships/hyperlink" Target="https://gildevanmolenaars.nl/f/files/download/vereniging/bestuur/opleidingsraadvergaderingsverslagen/stukken-opleidingsraad/bestuursvoorstellen-or-20260307.pdf" TargetMode="External"/><Relationship Id="rId11" Type="http://schemas.openxmlformats.org/officeDocument/2006/relationships/hyperlink" Target="https://gildevanmolenaars.nl/f/files/download/vereniging/bestuur/opleidingsraadvergaderingsverslagen/stukken-opleidingsraad/or-maart-2026-organogram-informatie-vakopleidingen.pdf" TargetMode="External"/><Relationship Id="rId5" Type="http://schemas.openxmlformats.org/officeDocument/2006/relationships/hyperlink" Target="https://gildevanmolenaars.nl/f/files/download/vereniging/bestuur/opleidingsraadvergaderingsverslagen/stukken-opleidingsraad/20260204_mem_richtlijn-werken-op-hoogte-molenaars_voorleggen-zeilen.pdf" TargetMode="External"/><Relationship Id="rId10" Type="http://schemas.openxmlformats.org/officeDocument/2006/relationships/hyperlink" Target="https://gildevanmolenaars.nl/f/files/download/vereniging/bestuur/opleidingsraadvergaderingsverslagen/stukken-opleidingsraad/or-maart-2026-jaarcijfers-2025-begroting-2026.pdf" TargetMode="External"/><Relationship Id="rId4" Type="http://schemas.openxmlformats.org/officeDocument/2006/relationships/hyperlink" Target="https://gildevanmolenaars.nl/f/files/download/vereniging/bestuur/opleidingsraadvergaderingsverslagen/stukken-opleidingsraad/20260204_mem_richtlijn-alleen-op-de-molen.pdf" TargetMode="External"/><Relationship Id="rId9" Type="http://schemas.openxmlformats.org/officeDocument/2006/relationships/hyperlink" Target="https://gildevanmolenaars.nl/f/files/download/vereniging/bestuur/opleidingsraadvergaderingsverslagen/stukken-opleidingsraad/reglement-toelatingsexamen.pdf"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gildevanmolenaars.nl/opleidingen/het-lesmateriaal/voor-windmolenaars"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hyperlink" Target="mailto:communicatie@gildevanmolenaars.nl" TargetMode="External"/><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modeler.camunda.io/share/df96b912-2e3d-4f24-8f0d-62ca3d77d4b4"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2.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17.xml"/></Relationships>
</file>

<file path=ppt/slides/_rels/slide43.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hemeOverride" Target="../theme/themeOverride1.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C5DB49D-40CB-5619-12E1-F0E2A13B50C6}"/>
              </a:ext>
            </a:extLst>
          </p:cNvPr>
          <p:cNvSpPr>
            <a:spLocks noGrp="1"/>
          </p:cNvSpPr>
          <p:nvPr>
            <p:ph type="ctrTitle"/>
          </p:nvPr>
        </p:nvSpPr>
        <p:spPr/>
        <p:txBody>
          <a:bodyPr/>
          <a:lstStyle/>
          <a:p>
            <a:r>
              <a:rPr lang="nl-NL" sz="2800" b="1" u="sng" dirty="0">
                <a:hlinkClick r:id="rId2"/>
              </a:rPr>
              <a:t>Bijlagen </a:t>
            </a:r>
            <a:r>
              <a:rPr lang="nl-NL" sz="2800" b="1" u="sng" dirty="0" err="1">
                <a:hlinkClick r:id="rId2"/>
              </a:rPr>
              <a:t>dd</a:t>
            </a:r>
            <a:r>
              <a:rPr lang="nl-NL" sz="2800" b="1" u="sng" dirty="0">
                <a:hlinkClick r:id="rId2"/>
              </a:rPr>
              <a:t> 7 maart</a:t>
            </a:r>
            <a:br>
              <a:rPr lang="nl-NL" sz="2000" u="sng" dirty="0">
                <a:hlinkClick r:id="rId2"/>
              </a:rPr>
            </a:br>
            <a:r>
              <a:rPr lang="nl-NL" sz="2000" u="sng" dirty="0">
                <a:hlinkClick r:id="rId2"/>
              </a:rPr>
              <a:t>Agenda</a:t>
            </a:r>
            <a:br>
              <a:rPr lang="nl-NL" sz="2000" dirty="0"/>
            </a:br>
            <a:r>
              <a:rPr lang="nl-NL" sz="2000" u="sng" dirty="0">
                <a:hlinkClick r:id="rId3"/>
              </a:rPr>
              <a:t>Concept verslag van de OR van 11 oktober 2025 </a:t>
            </a:r>
            <a:br>
              <a:rPr lang="nl-NL" sz="2000" dirty="0"/>
            </a:br>
            <a:r>
              <a:rPr lang="nl-NL" sz="2000" u="sng" dirty="0">
                <a:hlinkClick r:id="rId4"/>
              </a:rPr>
              <a:t>Branchenorm Alleen op een Molen</a:t>
            </a:r>
            <a:br>
              <a:rPr lang="nl-NL" sz="2000" dirty="0"/>
            </a:br>
            <a:r>
              <a:rPr lang="nl-NL" sz="2000" u="sng" dirty="0">
                <a:hlinkClick r:id="rId5"/>
              </a:rPr>
              <a:t>Branchenorm Werken op Hoogte voor Molenaars</a:t>
            </a:r>
            <a:br>
              <a:rPr lang="nl-NL" sz="2000" dirty="0"/>
            </a:br>
            <a:r>
              <a:rPr lang="nl-NL" sz="2000" u="sng" dirty="0">
                <a:hlinkClick r:id="rId6"/>
              </a:rPr>
              <a:t>Bestuursvoorstellen opleiding</a:t>
            </a:r>
            <a:br>
              <a:rPr lang="nl-NL" sz="2000" dirty="0"/>
            </a:br>
            <a:r>
              <a:rPr lang="nl-NL" sz="2000" u="sng" dirty="0">
                <a:hlinkClick r:id="rId7"/>
              </a:rPr>
              <a:t>Bezwaar procedure toelatingsexamen</a:t>
            </a:r>
            <a:br>
              <a:rPr lang="nl-NL" sz="2000" dirty="0"/>
            </a:br>
            <a:r>
              <a:rPr lang="nl-NL" sz="2000" u="sng" dirty="0">
                <a:hlinkClick r:id="rId8"/>
              </a:rPr>
              <a:t>Bezwaarprocedure grafische weergave, online verder uit te vergroten</a:t>
            </a:r>
            <a:br>
              <a:rPr lang="nl-NL" sz="2000" dirty="0"/>
            </a:br>
            <a:r>
              <a:rPr lang="nl-NL" sz="2000" u="sng" dirty="0">
                <a:hlinkClick r:id="rId9"/>
              </a:rPr>
              <a:t>Reglement toelatingsexamens</a:t>
            </a:r>
            <a:br>
              <a:rPr lang="nl-NL" sz="2000" dirty="0"/>
            </a:br>
            <a:r>
              <a:rPr lang="nl-NL" sz="2000" u="sng" dirty="0">
                <a:hlinkClick r:id="rId10"/>
              </a:rPr>
              <a:t>Jaarcijfers 2025 &amp; Begroting 2026</a:t>
            </a:r>
            <a:br>
              <a:rPr lang="nl-NL" sz="2000" dirty="0"/>
            </a:br>
            <a:r>
              <a:rPr lang="nl-NL" sz="2000" u="sng" dirty="0">
                <a:hlinkClick r:id="rId11"/>
              </a:rPr>
              <a:t>Organogram en Informatie Vakopleidingen</a:t>
            </a:r>
            <a:br>
              <a:rPr lang="nl-NL" sz="2000" dirty="0"/>
            </a:br>
            <a:r>
              <a:rPr lang="nl-NL" sz="2000" u="sng" dirty="0">
                <a:hlinkClick r:id="rId12"/>
              </a:rPr>
              <a:t>Verdeelsleutel Eenmalige Afdelingsbijdrage</a:t>
            </a:r>
            <a:endParaRPr lang="nl-NL" sz="2000" dirty="0"/>
          </a:p>
        </p:txBody>
      </p:sp>
      <p:sp>
        <p:nvSpPr>
          <p:cNvPr id="4" name="Tijdelijke aanduiding voor dianummer 3">
            <a:extLst>
              <a:ext uri="{FF2B5EF4-FFF2-40B4-BE49-F238E27FC236}">
                <a16:creationId xmlns:a16="http://schemas.microsoft.com/office/drawing/2014/main" id="{B043DF8D-4011-2B33-9483-4948E1214190}"/>
              </a:ext>
            </a:extLst>
          </p:cNvPr>
          <p:cNvSpPr>
            <a:spLocks noGrp="1"/>
          </p:cNvSpPr>
          <p:nvPr>
            <p:ph type="sldNum" sz="quarter" idx="4"/>
          </p:nvPr>
        </p:nvSpPr>
        <p:spPr/>
        <p:txBody>
          <a:bodyPr/>
          <a:lstStyle/>
          <a:p>
            <a:fld id="{12D039C6-4CEF-4EEB-9CE7-0C7BC91F5880}" type="slidenum">
              <a:rPr lang="en-US" smtClean="0"/>
              <a:pPr/>
              <a:t>1</a:t>
            </a:fld>
            <a:endParaRPr lang="en-US"/>
          </a:p>
        </p:txBody>
      </p:sp>
    </p:spTree>
    <p:extLst>
      <p:ext uri="{BB962C8B-B14F-4D97-AF65-F5344CB8AC3E}">
        <p14:creationId xmlns:p14="http://schemas.microsoft.com/office/powerpoint/2010/main" val="31331280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a:t>4. </a:t>
            </a:r>
            <a:r>
              <a:rPr dirty="0" err="1"/>
              <a:t>Opleidingszaken</a:t>
            </a:r>
            <a:r>
              <a:rPr dirty="0"/>
              <a:t> – a) </a:t>
            </a:r>
            <a:r>
              <a:rPr dirty="0" err="1"/>
              <a:t>Commissie</a:t>
            </a:r>
            <a:r>
              <a:rPr dirty="0"/>
              <a:t> </a:t>
            </a:r>
            <a:r>
              <a:rPr dirty="0" err="1"/>
              <a:t>verbetering</a:t>
            </a:r>
            <a:r>
              <a:rPr dirty="0"/>
              <a:t> </a:t>
            </a:r>
            <a:r>
              <a:rPr dirty="0" err="1"/>
              <a:t>opleidingen</a:t>
            </a:r>
            <a:r>
              <a:rPr dirty="0"/>
              <a:t> (CVO)</a:t>
            </a:r>
          </a:p>
        </p:txBody>
      </p:sp>
      <p:sp>
        <p:nvSpPr>
          <p:cNvPr id="3" name="Content Placeholder 2"/>
          <p:cNvSpPr>
            <a:spLocks noGrp="1"/>
          </p:cNvSpPr>
          <p:nvPr>
            <p:ph idx="1"/>
          </p:nvPr>
        </p:nvSpPr>
        <p:spPr/>
        <p:txBody>
          <a:bodyPr/>
          <a:lstStyle/>
          <a:p>
            <a:r>
              <a:rPr dirty="0"/>
              <a:t>Door: CVO/</a:t>
            </a:r>
            <a:r>
              <a:rPr dirty="0" err="1"/>
              <a:t>Bestuur</a:t>
            </a:r>
            <a:endParaRPr lang="nl-NL" dirty="0"/>
          </a:p>
          <a:p>
            <a:pPr marL="0" indent="0">
              <a:buNone/>
            </a:pPr>
            <a:endParaRPr lang="nl-NL" dirty="0"/>
          </a:p>
          <a:p>
            <a:r>
              <a:rPr lang="nl-NL" dirty="0"/>
              <a:t>Commissie verbetering opleidingen (CVO) voortgang op OR van okt over:</a:t>
            </a:r>
          </a:p>
          <a:p>
            <a:pPr lvl="1"/>
            <a:r>
              <a:rPr lang="nl-NL" sz="2200" dirty="0"/>
              <a:t>- Analyse (thema 1) </a:t>
            </a:r>
          </a:p>
          <a:p>
            <a:pPr lvl="1"/>
            <a:r>
              <a:rPr lang="nl-NL" sz="2200" dirty="0"/>
              <a:t>- Spinnen (thema 2) </a:t>
            </a:r>
          </a:p>
          <a:p>
            <a:pPr lvl="1"/>
            <a:r>
              <a:rPr lang="nl-NL" sz="2200" dirty="0"/>
              <a:t>- Regionale invulling (thema 3) - (voorstel 1)</a:t>
            </a:r>
          </a:p>
          <a:p>
            <a:pPr lvl="1"/>
            <a:r>
              <a:rPr lang="nl-NL" sz="2200" dirty="0"/>
              <a:t>- Materiaal driefasen-structuur (thema 4) </a:t>
            </a:r>
          </a:p>
          <a:p>
            <a:pPr lvl="1"/>
            <a:r>
              <a:rPr lang="nl-NL" sz="2200" dirty="0"/>
              <a:t>- Instructeursbegeleiding (thema 5)</a:t>
            </a:r>
          </a:p>
          <a:p>
            <a:endParaRP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a:t>4. </a:t>
            </a:r>
            <a:r>
              <a:rPr dirty="0" err="1"/>
              <a:t>Opleidingszaken</a:t>
            </a:r>
            <a:r>
              <a:rPr dirty="0"/>
              <a:t> – </a:t>
            </a:r>
            <a:r>
              <a:rPr dirty="0" err="1"/>
              <a:t>Analyse</a:t>
            </a:r>
            <a:r>
              <a:rPr dirty="0"/>
              <a:t> (O)</a:t>
            </a:r>
          </a:p>
        </p:txBody>
      </p:sp>
      <p:sp>
        <p:nvSpPr>
          <p:cNvPr id="3" name="Content Placeholder 2"/>
          <p:cNvSpPr>
            <a:spLocks noGrp="1"/>
          </p:cNvSpPr>
          <p:nvPr>
            <p:ph idx="1"/>
          </p:nvPr>
        </p:nvSpPr>
        <p:spPr/>
        <p:txBody>
          <a:bodyPr/>
          <a:lstStyle/>
          <a:p>
            <a:r>
              <a:rPr dirty="0"/>
              <a:t>Door: MB</a:t>
            </a:r>
            <a:r>
              <a:rPr lang="nl-NL" dirty="0"/>
              <a:t> - Thema 1 van OR oktober</a:t>
            </a:r>
          </a:p>
          <a:p>
            <a:r>
              <a:rPr lang="nl-NL" dirty="0"/>
              <a:t>Doel: Hoe zijn de (doorstroomcijfers)?</a:t>
            </a:r>
          </a:p>
          <a:p>
            <a:endParaRPr lang="nl-NL" dirty="0"/>
          </a:p>
          <a:p>
            <a:pPr marL="0" indent="0">
              <a:buNone/>
            </a:pPr>
            <a:r>
              <a:rPr lang="nl-NL" dirty="0"/>
              <a:t>Status: Plan </a:t>
            </a:r>
          </a:p>
          <a:p>
            <a:pPr lvl="0"/>
            <a:r>
              <a:rPr lang="nl-NL" dirty="0"/>
              <a:t>kwantitatief analyseren (1) mate en (2) moment van uitval;</a:t>
            </a:r>
          </a:p>
          <a:p>
            <a:pPr lvl="0"/>
            <a:r>
              <a:rPr lang="nl-NL" dirty="0"/>
              <a:t>kwalitatief (1) redenen voor afhaken en/of (2) Waardoor stagneren</a:t>
            </a:r>
          </a:p>
          <a:p>
            <a:pPr lvl="0"/>
            <a:endParaRPr lang="nl-NL" dirty="0"/>
          </a:p>
          <a:p>
            <a:pPr lvl="0"/>
            <a:r>
              <a:rPr lang="nl-NL" dirty="0"/>
              <a:t>Vraag is deze uitwerking gewenst?</a:t>
            </a:r>
          </a:p>
          <a:p>
            <a:pPr marL="0" indent="0">
              <a:buNone/>
            </a:pPr>
            <a:endParaRPr lang="nl-NL"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a:t>4. </a:t>
            </a:r>
            <a:r>
              <a:rPr dirty="0" err="1"/>
              <a:t>Opleidingszaken</a:t>
            </a:r>
            <a:r>
              <a:rPr dirty="0"/>
              <a:t> – </a:t>
            </a:r>
            <a:r>
              <a:rPr dirty="0" err="1"/>
              <a:t>Spinnen</a:t>
            </a:r>
            <a:r>
              <a:rPr dirty="0"/>
              <a:t> (I)</a:t>
            </a:r>
          </a:p>
        </p:txBody>
      </p:sp>
      <p:sp>
        <p:nvSpPr>
          <p:cNvPr id="3" name="Content Placeholder 2"/>
          <p:cNvSpPr>
            <a:spLocks noGrp="1"/>
          </p:cNvSpPr>
          <p:nvPr>
            <p:ph idx="1"/>
          </p:nvPr>
        </p:nvSpPr>
        <p:spPr/>
        <p:txBody>
          <a:bodyPr/>
          <a:lstStyle/>
          <a:p>
            <a:r>
              <a:rPr dirty="0"/>
              <a:t>Door: </a:t>
            </a:r>
            <a:r>
              <a:rPr dirty="0" err="1"/>
              <a:t>NvdB</a:t>
            </a:r>
            <a:r>
              <a:rPr lang="nl-NL" dirty="0"/>
              <a:t> Thema 2 van OR oktober</a:t>
            </a:r>
          </a:p>
          <a:p>
            <a:endParaRPr lang="nl-NL" dirty="0"/>
          </a:p>
          <a:p>
            <a:endParaRPr lang="nl-NL" dirty="0"/>
          </a:p>
          <a:p>
            <a:endParaRPr lang="nl-NL" dirty="0"/>
          </a:p>
          <a:p>
            <a:r>
              <a:rPr lang="nl-NL" dirty="0"/>
              <a:t>Demo door Nico</a:t>
            </a:r>
            <a:endParaRP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13544"/>
            <a:ext cx="7499350" cy="633412"/>
          </a:xfrm>
        </p:spPr>
        <p:txBody>
          <a:bodyPr/>
          <a:lstStyle/>
          <a:p>
            <a:r>
              <a:rPr dirty="0"/>
              <a:t>4. </a:t>
            </a:r>
            <a:r>
              <a:rPr dirty="0" err="1"/>
              <a:t>Opleidingszaken</a:t>
            </a:r>
            <a:r>
              <a:rPr dirty="0"/>
              <a:t> – </a:t>
            </a:r>
            <a:br>
              <a:rPr lang="nl-NL" dirty="0"/>
            </a:br>
            <a:r>
              <a:rPr dirty="0"/>
              <a:t>Regionale </a:t>
            </a:r>
            <a:r>
              <a:rPr dirty="0" err="1"/>
              <a:t>invulling</a:t>
            </a:r>
            <a:endParaRPr dirty="0"/>
          </a:p>
        </p:txBody>
      </p:sp>
      <p:sp>
        <p:nvSpPr>
          <p:cNvPr id="3" name="Content Placeholder 2"/>
          <p:cNvSpPr>
            <a:spLocks noGrp="1"/>
          </p:cNvSpPr>
          <p:nvPr>
            <p:ph idx="1"/>
          </p:nvPr>
        </p:nvSpPr>
        <p:spPr>
          <a:xfrm>
            <a:off x="457200" y="1772816"/>
            <a:ext cx="8002588" cy="4354934"/>
          </a:xfrm>
        </p:spPr>
        <p:txBody>
          <a:bodyPr/>
          <a:lstStyle/>
          <a:p>
            <a:r>
              <a:rPr dirty="0"/>
              <a:t>Door: KK</a:t>
            </a:r>
            <a:r>
              <a:rPr lang="nl-NL" dirty="0"/>
              <a:t> Thema 3 van OR oktober</a:t>
            </a:r>
          </a:p>
          <a:p>
            <a:r>
              <a:rPr lang="nl-NL" sz="1800" dirty="0"/>
              <a:t>Bijlage:  Voorstel 1</a:t>
            </a:r>
          </a:p>
          <a:p>
            <a:pPr marL="0" indent="0">
              <a:buNone/>
            </a:pPr>
            <a:endParaRPr lang="nl-NL" dirty="0"/>
          </a:p>
          <a:p>
            <a:r>
              <a:rPr lang="nl-NL" dirty="0"/>
              <a:t>GvM, DHM en </a:t>
            </a:r>
            <a:r>
              <a:rPr lang="nl-NL" dirty="0" err="1"/>
              <a:t>ExCie</a:t>
            </a:r>
            <a:r>
              <a:rPr lang="nl-NL" dirty="0"/>
              <a:t> zien belang in differentiatie van de theorie</a:t>
            </a:r>
          </a:p>
          <a:p>
            <a:r>
              <a:rPr lang="nl-NL" dirty="0"/>
              <a:t>Gebaseerd op Dit moet je weten / Dit is goed om te weten (</a:t>
            </a:r>
            <a:r>
              <a:rPr lang="nl-NL" dirty="0" err="1"/>
              <a:t>Need</a:t>
            </a:r>
            <a:r>
              <a:rPr lang="nl-NL" dirty="0"/>
              <a:t> </a:t>
            </a:r>
            <a:r>
              <a:rPr lang="nl-NL" dirty="0" err="1"/>
              <a:t>to</a:t>
            </a:r>
            <a:r>
              <a:rPr lang="nl-NL" dirty="0"/>
              <a:t> </a:t>
            </a:r>
            <a:r>
              <a:rPr lang="nl-NL" dirty="0" err="1"/>
              <a:t>know</a:t>
            </a:r>
            <a:r>
              <a:rPr lang="nl-NL" dirty="0"/>
              <a:t>/Nice </a:t>
            </a:r>
            <a:r>
              <a:rPr lang="nl-NL" dirty="0" err="1"/>
              <a:t>to</a:t>
            </a:r>
            <a:r>
              <a:rPr lang="nl-NL" dirty="0"/>
              <a:t> </a:t>
            </a:r>
            <a:r>
              <a:rPr lang="nl-NL" dirty="0" err="1"/>
              <a:t>know</a:t>
            </a:r>
            <a:r>
              <a:rPr lang="nl-NL" dirty="0"/>
              <a:t>)</a:t>
            </a:r>
          </a:p>
          <a:p>
            <a:r>
              <a:rPr lang="nl-NL" dirty="0"/>
              <a:t>Dit geeft ruimte om per regio / of kandidaat een keuze. </a:t>
            </a:r>
          </a:p>
          <a:p>
            <a:pPr lvl="1"/>
            <a:r>
              <a:rPr lang="nl-NL" dirty="0"/>
              <a:t>Hoe ervaart OR deze richting?</a:t>
            </a:r>
          </a:p>
          <a:p>
            <a:pPr lvl="1"/>
            <a:r>
              <a:rPr lang="nl-NL" dirty="0"/>
              <a:t>Hoe en op welke manier kunnen we vraagstukken daarin oplossen</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F83E2DC-C8C1-2AC2-63AA-ECE0206E558C}"/>
              </a:ext>
            </a:extLst>
          </p:cNvPr>
          <p:cNvSpPr>
            <a:spLocks noGrp="1"/>
          </p:cNvSpPr>
          <p:nvPr>
            <p:ph type="title"/>
          </p:nvPr>
        </p:nvSpPr>
        <p:spPr>
          <a:xfrm>
            <a:off x="323528" y="96838"/>
            <a:ext cx="7499350" cy="633412"/>
          </a:xfrm>
        </p:spPr>
        <p:txBody>
          <a:bodyPr/>
          <a:lstStyle/>
          <a:p>
            <a:r>
              <a:rPr lang="nl-NL" sz="4000" dirty="0"/>
              <a:t>De opleiding bestaat uit een </a:t>
            </a:r>
            <a:r>
              <a:rPr lang="nl-NL" sz="4000" u="sng" dirty="0"/>
              <a:t>verplicht deel</a:t>
            </a:r>
            <a:r>
              <a:rPr lang="nl-NL" sz="4000" dirty="0"/>
              <a:t> en een</a:t>
            </a:r>
            <a:r>
              <a:rPr lang="nl-NL" sz="4000" dirty="0">
                <a:solidFill>
                  <a:srgbClr val="1F497D"/>
                </a:solidFill>
              </a:rPr>
              <a:t> </a:t>
            </a:r>
            <a:r>
              <a:rPr lang="nl-NL" sz="4000" u="sng" dirty="0">
                <a:solidFill>
                  <a:srgbClr val="FF0000"/>
                </a:solidFill>
              </a:rPr>
              <a:t>keuzedeel</a:t>
            </a:r>
            <a:endParaRPr lang="nl-NL" dirty="0"/>
          </a:p>
        </p:txBody>
      </p:sp>
      <p:sp>
        <p:nvSpPr>
          <p:cNvPr id="3" name="Tijdelijke aanduiding voor inhoud 2">
            <a:extLst>
              <a:ext uri="{FF2B5EF4-FFF2-40B4-BE49-F238E27FC236}">
                <a16:creationId xmlns:a16="http://schemas.microsoft.com/office/drawing/2014/main" id="{E6602477-1039-1138-1353-174BD4F2C4AE}"/>
              </a:ext>
            </a:extLst>
          </p:cNvPr>
          <p:cNvSpPr>
            <a:spLocks noGrp="1"/>
          </p:cNvSpPr>
          <p:nvPr>
            <p:ph idx="1"/>
          </p:nvPr>
        </p:nvSpPr>
        <p:spPr>
          <a:xfrm>
            <a:off x="329355" y="1484784"/>
            <a:ext cx="8002588" cy="4310062"/>
          </a:xfrm>
        </p:spPr>
        <p:txBody>
          <a:bodyPr/>
          <a:lstStyle/>
          <a:p>
            <a:pPr marL="0" lvl="0" indent="0">
              <a:buNone/>
            </a:pPr>
            <a:r>
              <a:rPr lang="nl-NL" sz="2000" u="sng" dirty="0"/>
              <a:t>Verplicht:</a:t>
            </a:r>
            <a:r>
              <a:rPr lang="nl-NL" sz="2000" dirty="0"/>
              <a:t> </a:t>
            </a:r>
            <a:r>
              <a:rPr lang="nl-NL" sz="2000" dirty="0" err="1"/>
              <a:t>‘de</a:t>
            </a:r>
            <a:r>
              <a:rPr lang="nl-NL" sz="2000" dirty="0"/>
              <a:t> basis’</a:t>
            </a:r>
            <a:endParaRPr lang="nl-NL" dirty="0"/>
          </a:p>
          <a:p>
            <a:pPr marL="361946" lvl="0" indent="-361946">
              <a:buFont typeface="Calibri" pitchFamily="34"/>
              <a:buChar char="⁺"/>
            </a:pPr>
            <a:r>
              <a:rPr lang="nl-NL" sz="2800" dirty="0"/>
              <a:t>Alles wat nodig is om een onbelaste molen veilig en deskundig te kunnen bedienen.</a:t>
            </a:r>
          </a:p>
          <a:p>
            <a:pPr marL="819146" lvl="3" indent="-361946">
              <a:buFont typeface="Calibri" pitchFamily="34"/>
              <a:buChar char="⁺"/>
            </a:pPr>
            <a:r>
              <a:rPr lang="nl-NL" sz="2800" dirty="0"/>
              <a:t>De bovenkruier, de kruiwerken van bovenkruiers.</a:t>
            </a:r>
          </a:p>
          <a:p>
            <a:pPr marL="819146" lvl="3" indent="-361946">
              <a:buFont typeface="Calibri" pitchFamily="34"/>
              <a:buChar char="⁺"/>
            </a:pPr>
            <a:r>
              <a:rPr lang="nl-NL" sz="2800" dirty="0"/>
              <a:t>Het Oud-Hollands-wieksysteem.</a:t>
            </a:r>
          </a:p>
          <a:p>
            <a:pPr marL="0" lvl="2" indent="0">
              <a:buNone/>
            </a:pPr>
            <a:r>
              <a:rPr lang="nl-NL" sz="2800" u="sng" dirty="0">
                <a:solidFill>
                  <a:srgbClr val="FF0000"/>
                </a:solidFill>
              </a:rPr>
              <a:t>Keuze</a:t>
            </a:r>
            <a:r>
              <a:rPr lang="nl-NL" sz="2800" dirty="0">
                <a:solidFill>
                  <a:srgbClr val="FF0000"/>
                </a:solidFill>
              </a:rPr>
              <a:t>:</a:t>
            </a:r>
          </a:p>
          <a:p>
            <a:pPr marL="342900" lvl="2" indent="-342900">
              <a:buFont typeface="Calibri" pitchFamily="34"/>
              <a:buChar char="⁺"/>
            </a:pPr>
            <a:r>
              <a:rPr lang="nl-NL" sz="2400" dirty="0">
                <a:solidFill>
                  <a:srgbClr val="FF0000"/>
                </a:solidFill>
              </a:rPr>
              <a:t>Een 2</a:t>
            </a:r>
            <a:r>
              <a:rPr lang="nl-NL" sz="2400" baseline="30000" dirty="0">
                <a:solidFill>
                  <a:srgbClr val="FF0000"/>
                </a:solidFill>
              </a:rPr>
              <a:t>e</a:t>
            </a:r>
            <a:r>
              <a:rPr lang="nl-NL" sz="2400" dirty="0">
                <a:solidFill>
                  <a:srgbClr val="FF0000"/>
                </a:solidFill>
              </a:rPr>
              <a:t> molen</a:t>
            </a:r>
            <a:r>
              <a:rPr lang="nl-NL" sz="2400" u="sng" dirty="0">
                <a:solidFill>
                  <a:srgbClr val="FF0000"/>
                </a:solidFill>
              </a:rPr>
              <a:t>type</a:t>
            </a:r>
            <a:r>
              <a:rPr lang="nl-NL" sz="2400" dirty="0">
                <a:solidFill>
                  <a:srgbClr val="FF0000"/>
                </a:solidFill>
              </a:rPr>
              <a:t>, twee </a:t>
            </a:r>
            <a:r>
              <a:rPr lang="nl-NL" sz="2400" u="sng" dirty="0">
                <a:solidFill>
                  <a:srgbClr val="FF0000"/>
                </a:solidFill>
              </a:rPr>
              <a:t>molenfuncties</a:t>
            </a:r>
          </a:p>
          <a:p>
            <a:pPr marL="342900" lvl="2" indent="-342900">
              <a:buFont typeface="Calibri" pitchFamily="34"/>
              <a:buChar char="⁺"/>
            </a:pPr>
            <a:r>
              <a:rPr lang="nl-NL" sz="2400" dirty="0">
                <a:solidFill>
                  <a:srgbClr val="FF0000"/>
                </a:solidFill>
              </a:rPr>
              <a:t>Eén </a:t>
            </a:r>
            <a:r>
              <a:rPr lang="nl-NL" sz="2400" u="sng" dirty="0">
                <a:solidFill>
                  <a:srgbClr val="FF0000"/>
                </a:solidFill>
              </a:rPr>
              <a:t>wiekverbetering</a:t>
            </a:r>
            <a:r>
              <a:rPr lang="nl-NL" sz="2400" dirty="0">
                <a:solidFill>
                  <a:srgbClr val="FF0000"/>
                </a:solidFill>
              </a:rPr>
              <a:t> aan hekwerkzijde en één 	aan windbordzijde + remkleppen/regelborden</a:t>
            </a:r>
          </a:p>
          <a:p>
            <a:pPr lvl="0">
              <a:buFont typeface="Calibri" pitchFamily="34"/>
              <a:buChar char="⁺"/>
            </a:pPr>
            <a:r>
              <a:rPr lang="nl-NL" u="sng" dirty="0">
                <a:solidFill>
                  <a:srgbClr val="FF0000"/>
                </a:solidFill>
              </a:rPr>
              <a:t>Kruiwerk</a:t>
            </a:r>
            <a:r>
              <a:rPr lang="nl-NL" dirty="0">
                <a:solidFill>
                  <a:srgbClr val="FF0000"/>
                </a:solidFill>
              </a:rPr>
              <a:t>  van het 2</a:t>
            </a:r>
            <a:r>
              <a:rPr lang="nl-NL" baseline="30000" dirty="0">
                <a:solidFill>
                  <a:srgbClr val="FF0000"/>
                </a:solidFill>
              </a:rPr>
              <a:t>e</a:t>
            </a:r>
            <a:r>
              <a:rPr lang="nl-NL" dirty="0">
                <a:solidFill>
                  <a:srgbClr val="FF0000"/>
                </a:solidFill>
              </a:rPr>
              <a:t> gekozen molentype</a:t>
            </a:r>
            <a:endParaRPr lang="nl-NL" dirty="0"/>
          </a:p>
        </p:txBody>
      </p:sp>
      <p:sp>
        <p:nvSpPr>
          <p:cNvPr id="4" name="Tijdelijke aanduiding voor dianummer 3">
            <a:extLst>
              <a:ext uri="{FF2B5EF4-FFF2-40B4-BE49-F238E27FC236}">
                <a16:creationId xmlns:a16="http://schemas.microsoft.com/office/drawing/2014/main" id="{EA591DDE-BF59-C824-BC49-D1135FE45879}"/>
              </a:ext>
            </a:extLst>
          </p:cNvPr>
          <p:cNvSpPr>
            <a:spLocks noGrp="1"/>
          </p:cNvSpPr>
          <p:nvPr>
            <p:ph type="sldNum" sz="quarter" idx="10"/>
          </p:nvPr>
        </p:nvSpPr>
        <p:spPr/>
        <p:txBody>
          <a:bodyPr/>
          <a:lstStyle/>
          <a:p>
            <a:fld id="{B9F12E1D-1C88-4465-A4F3-BAA8B61A9B5C}" type="slidenum">
              <a:rPr lang="en-US" smtClean="0"/>
              <a:pPr/>
              <a:t>14</a:t>
            </a:fld>
            <a:endParaRPr lang="en-US"/>
          </a:p>
        </p:txBody>
      </p:sp>
    </p:spTree>
    <p:extLst>
      <p:ext uri="{BB962C8B-B14F-4D97-AF65-F5344CB8AC3E}">
        <p14:creationId xmlns:p14="http://schemas.microsoft.com/office/powerpoint/2010/main" val="7687193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3">
            <a:extLst>
              <a:ext uri="{FF2B5EF4-FFF2-40B4-BE49-F238E27FC236}">
                <a16:creationId xmlns:a16="http://schemas.microsoft.com/office/drawing/2014/main" id="{DF3F7F65-DCED-5EE6-26D8-BA7382F09207}"/>
              </a:ext>
            </a:extLst>
          </p:cNvPr>
          <p:cNvSpPr txBox="1"/>
          <p:nvPr/>
        </p:nvSpPr>
        <p:spPr>
          <a:xfrm>
            <a:off x="395532" y="260649"/>
            <a:ext cx="8568952" cy="1384995"/>
          </a:xfrm>
          <a:prstGeom prst="rect">
            <a:avLst/>
          </a:prstGeom>
          <a:solidFill>
            <a:srgbClr val="B9CDE5"/>
          </a:solidFill>
          <a:ln w="9528">
            <a:solidFill>
              <a:srgbClr val="000000"/>
            </a:solidFill>
            <a:prstDash val="solid"/>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nl-NL" sz="3600" b="1" i="0" u="none" strike="noStrike" kern="1200" cap="none" spc="0" baseline="0">
                <a:solidFill>
                  <a:srgbClr val="000000"/>
                </a:solidFill>
                <a:uFillTx/>
                <a:latin typeface="Calibri"/>
              </a:rPr>
              <a:t>Basis: </a:t>
            </a:r>
            <a:r>
              <a:rPr lang="nl-NL" sz="3200" b="0" i="0" u="none" strike="noStrike" kern="1200" cap="none" spc="0" baseline="0">
                <a:solidFill>
                  <a:srgbClr val="000000"/>
                </a:solidFill>
                <a:uFillTx/>
                <a:latin typeface="Calibri"/>
              </a:rPr>
              <a:t>(verplicht)</a:t>
            </a:r>
            <a:br>
              <a:rPr lang="nl-NL" sz="3200" b="0" i="0" u="none" strike="noStrike" kern="1200" cap="none" spc="0" baseline="0">
                <a:solidFill>
                  <a:srgbClr val="000000"/>
                </a:solidFill>
                <a:uFillTx/>
                <a:latin typeface="Calibri"/>
              </a:rPr>
            </a:br>
            <a:r>
              <a:rPr lang="nl-NL" sz="2400" b="0" i="1" u="none" strike="noStrike" kern="1200" cap="none" spc="0" baseline="0">
                <a:solidFill>
                  <a:srgbClr val="000000"/>
                </a:solidFill>
                <a:uFillTx/>
                <a:latin typeface="Calibri"/>
              </a:rPr>
              <a:t>Alle praktische en theoretische lesstof</a:t>
            </a:r>
            <a:r>
              <a:rPr lang="nl-NL" sz="2400" b="0" i="0" u="none" strike="noStrike" kern="1200" cap="none" spc="0" baseline="0">
                <a:solidFill>
                  <a:srgbClr val="000000"/>
                </a:solidFill>
                <a:uFillTx/>
                <a:latin typeface="Calibri"/>
              </a:rPr>
              <a:t>, zoals die momenteel onder de exameneisen valt </a:t>
            </a:r>
            <a:r>
              <a:rPr lang="nl-NL" sz="2400" b="0" i="1" u="sng" strike="noStrike" kern="1200" cap="none" spc="0" baseline="0">
                <a:solidFill>
                  <a:srgbClr val="000000"/>
                </a:solidFill>
                <a:uFillTx/>
                <a:latin typeface="Calibri"/>
              </a:rPr>
              <a:t>minus</a:t>
            </a:r>
            <a:r>
              <a:rPr lang="nl-NL" sz="2400" b="0" i="0" u="none" strike="noStrike" kern="1200" cap="none" spc="0" baseline="0">
                <a:solidFill>
                  <a:srgbClr val="000000"/>
                </a:solidFill>
                <a:uFillTx/>
                <a:latin typeface="Calibri"/>
              </a:rPr>
              <a:t> de niet-gekozen onderwerpen</a:t>
            </a:r>
            <a:endParaRPr lang="nl-NL" sz="3600" b="0" i="0" u="none" strike="noStrike" kern="1200" cap="none" spc="0" baseline="0">
              <a:solidFill>
                <a:srgbClr val="000000"/>
              </a:solidFill>
              <a:uFillTx/>
              <a:latin typeface="Calibri"/>
            </a:endParaRPr>
          </a:p>
        </p:txBody>
      </p:sp>
      <p:pic>
        <p:nvPicPr>
          <p:cNvPr id="3" name="Afbeelding 1">
            <a:extLst>
              <a:ext uri="{FF2B5EF4-FFF2-40B4-BE49-F238E27FC236}">
                <a16:creationId xmlns:a16="http://schemas.microsoft.com/office/drawing/2014/main" id="{666DAE34-8538-33FC-5C3F-594B0EF41E5D}"/>
              </a:ext>
            </a:extLst>
          </p:cNvPr>
          <p:cNvPicPr>
            <a:picLocks noChangeAspect="1"/>
          </p:cNvPicPr>
          <p:nvPr/>
        </p:nvPicPr>
        <p:blipFill>
          <a:blip r:embed="rId2"/>
          <a:stretch>
            <a:fillRect/>
          </a:stretch>
        </p:blipFill>
        <p:spPr>
          <a:xfrm>
            <a:off x="390147" y="1603244"/>
            <a:ext cx="8577072" cy="5218179"/>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A3D3F3C-956D-FF18-DDAC-25AFF070EA87}"/>
              </a:ext>
            </a:extLst>
          </p:cNvPr>
          <p:cNvSpPr txBox="1">
            <a:spLocks noGrp="1"/>
          </p:cNvSpPr>
          <p:nvPr>
            <p:ph type="title"/>
          </p:nvPr>
        </p:nvSpPr>
        <p:spPr/>
        <p:txBody>
          <a:bodyPr/>
          <a:lstStyle/>
          <a:p>
            <a:pPr lvl="0"/>
            <a:r>
              <a:rPr lang="nl-NL" dirty="0"/>
              <a:t>Wie maakt de keuzes? Twee opties:</a:t>
            </a:r>
          </a:p>
        </p:txBody>
      </p:sp>
      <p:sp>
        <p:nvSpPr>
          <p:cNvPr id="3" name="Tijdelijke aanduiding voor inhoud 2">
            <a:extLst>
              <a:ext uri="{FF2B5EF4-FFF2-40B4-BE49-F238E27FC236}">
                <a16:creationId xmlns:a16="http://schemas.microsoft.com/office/drawing/2014/main" id="{71FAB33E-54A5-BFE2-8C1F-67081307427B}"/>
              </a:ext>
            </a:extLst>
          </p:cNvPr>
          <p:cNvSpPr txBox="1">
            <a:spLocks noGrp="1"/>
          </p:cNvSpPr>
          <p:nvPr>
            <p:ph idx="1"/>
          </p:nvPr>
        </p:nvSpPr>
        <p:spPr/>
        <p:txBody>
          <a:bodyPr/>
          <a:lstStyle/>
          <a:p>
            <a:pPr marL="514350" lvl="0" indent="-514350">
              <a:buFont typeface="Calibri"/>
              <a:buAutoNum type="alphaLcParenR"/>
            </a:pPr>
            <a:r>
              <a:rPr lang="nl-NL" dirty="0">
                <a:solidFill>
                  <a:srgbClr val="FF0000"/>
                </a:solidFill>
              </a:rPr>
              <a:t>Optie A. Het afdelingsbestuur?</a:t>
            </a:r>
            <a:br>
              <a:rPr lang="nl-NL" dirty="0"/>
            </a:br>
            <a:r>
              <a:rPr lang="nl-NL" dirty="0"/>
              <a:t>- </a:t>
            </a:r>
            <a:r>
              <a:rPr lang="nl-NL" sz="3000" i="1" dirty="0"/>
              <a:t>eenheid binnen de afdeling t.a.v. opleiding</a:t>
            </a:r>
            <a:br>
              <a:rPr lang="nl-NL" sz="3000" i="1" dirty="0"/>
            </a:br>
            <a:r>
              <a:rPr lang="nl-NL" sz="3000" i="1" dirty="0"/>
              <a:t>- duidelijkheid bij examineren</a:t>
            </a:r>
            <a:br>
              <a:rPr lang="nl-NL" sz="3000" i="1" dirty="0"/>
            </a:br>
            <a:r>
              <a:rPr lang="nl-NL" sz="3000" i="1" dirty="0"/>
              <a:t>- maakt regionale voorkeuren mogelijk</a:t>
            </a:r>
            <a:br>
              <a:rPr lang="nl-NL" sz="3000" i="1" dirty="0"/>
            </a:br>
            <a:r>
              <a:rPr lang="nl-NL" sz="3000" i="1" dirty="0"/>
              <a:t>- houdt geen rekening met wensen v.d. leerling</a:t>
            </a:r>
          </a:p>
          <a:p>
            <a:pPr marL="514350" lvl="0" indent="-514350">
              <a:buFont typeface="Calibri"/>
              <a:buAutoNum type="alphaLcParenR"/>
            </a:pPr>
            <a:r>
              <a:rPr lang="nl-NL" dirty="0">
                <a:solidFill>
                  <a:srgbClr val="FF0000"/>
                </a:solidFill>
              </a:rPr>
              <a:t>Optie B. De molenaar-in-opleiding?</a:t>
            </a:r>
            <a:br>
              <a:rPr lang="nl-NL" dirty="0">
                <a:solidFill>
                  <a:srgbClr val="FF0000"/>
                </a:solidFill>
              </a:rPr>
            </a:br>
            <a:r>
              <a:rPr lang="nl-NL" dirty="0"/>
              <a:t>- </a:t>
            </a:r>
            <a:r>
              <a:rPr lang="nl-NL" sz="3000" i="1" dirty="0"/>
              <a:t>verschillende interesses</a:t>
            </a:r>
            <a:br>
              <a:rPr lang="nl-NL" sz="3000" i="1" dirty="0"/>
            </a:br>
            <a:r>
              <a:rPr lang="nl-NL" sz="3000" i="1" dirty="0"/>
              <a:t>- wensen t.a.v. toekomstige molen(s)</a:t>
            </a:r>
            <a:br>
              <a:rPr lang="nl-NL" sz="3000" i="1" dirty="0"/>
            </a:br>
            <a:r>
              <a:rPr lang="nl-NL" sz="3000" i="1" dirty="0"/>
              <a:t>- vergroot de relevantie</a:t>
            </a:r>
            <a:br>
              <a:rPr lang="nl-NL" sz="3000" i="1" dirty="0"/>
            </a:br>
            <a:r>
              <a:rPr lang="nl-NL" sz="3000" i="1" dirty="0"/>
              <a:t>- keuzemogelijkheid is gangbaar bij opleidingen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9D93B40-C867-DE39-5165-49434F7E58FB}"/>
              </a:ext>
            </a:extLst>
          </p:cNvPr>
          <p:cNvSpPr>
            <a:spLocks noGrp="1"/>
          </p:cNvSpPr>
          <p:nvPr>
            <p:ph type="title"/>
          </p:nvPr>
        </p:nvSpPr>
        <p:spPr/>
        <p:txBody>
          <a:bodyPr/>
          <a:lstStyle/>
          <a:p>
            <a:pPr marL="0" lvl="0" indent="0">
              <a:buFont typeface="Calibri"/>
              <a:buNone/>
            </a:pPr>
            <a:r>
              <a:rPr lang="nl-NL" sz="3600" dirty="0">
                <a:solidFill>
                  <a:srgbClr val="1C91FF"/>
                </a:solidFill>
                <a:effectLst/>
                <a:latin typeface="Calibri" panose="020F0502020204030204" pitchFamily="34" charset="0"/>
                <a:ea typeface="Calibri" panose="020F0502020204030204" pitchFamily="34" charset="0"/>
                <a:cs typeface="Calibri" panose="020F0502020204030204" pitchFamily="34" charset="0"/>
              </a:rPr>
              <a:t>Basis en Verplicht Keuze model</a:t>
            </a:r>
            <a:br>
              <a:rPr lang="nl-NL" sz="3000" i="1" dirty="0"/>
            </a:br>
            <a:br>
              <a:rPr lang="nl-NL" dirty="0"/>
            </a:br>
            <a:endParaRPr lang="nl-NL" dirty="0"/>
          </a:p>
        </p:txBody>
      </p:sp>
      <p:sp>
        <p:nvSpPr>
          <p:cNvPr id="3" name="Tijdelijke aanduiding voor inhoud 2">
            <a:extLst>
              <a:ext uri="{FF2B5EF4-FFF2-40B4-BE49-F238E27FC236}">
                <a16:creationId xmlns:a16="http://schemas.microsoft.com/office/drawing/2014/main" id="{57DD2A97-C100-1571-3FE0-F63B5C2FA96A}"/>
              </a:ext>
            </a:extLst>
          </p:cNvPr>
          <p:cNvSpPr>
            <a:spLocks noGrp="1"/>
          </p:cNvSpPr>
          <p:nvPr>
            <p:ph idx="1"/>
          </p:nvPr>
        </p:nvSpPr>
        <p:spPr/>
        <p:txBody>
          <a:bodyPr/>
          <a:lstStyle/>
          <a:p>
            <a:pPr marL="0" indent="0">
              <a:buNone/>
            </a:pPr>
            <a:r>
              <a:rPr lang="nl-NL" b="1" dirty="0"/>
              <a:t>Basis: </a:t>
            </a:r>
            <a:r>
              <a:rPr lang="nl-NL" dirty="0"/>
              <a:t>Alles wat nodig is om een onbelaste molen veilig en deskundig te kunnen bedienen. </a:t>
            </a:r>
          </a:p>
          <a:p>
            <a:pPr marL="0" indent="0">
              <a:buNone/>
            </a:pPr>
            <a:r>
              <a:rPr lang="nl-NL" b="1" dirty="0"/>
              <a:t>Verplicht Keuze deel</a:t>
            </a:r>
          </a:p>
          <a:p>
            <a:endParaRPr lang="nl-NL" dirty="0"/>
          </a:p>
          <a:p>
            <a:r>
              <a:rPr lang="nl-NL" dirty="0"/>
              <a:t>Hoe ervaart OR deze richting?</a:t>
            </a:r>
          </a:p>
          <a:p>
            <a:pPr lvl="1"/>
            <a:r>
              <a:rPr lang="nl-NL" dirty="0"/>
              <a:t>Is er voorkeur voor a of b?</a:t>
            </a:r>
          </a:p>
          <a:p>
            <a:r>
              <a:rPr lang="nl-NL" dirty="0"/>
              <a:t>Hoe en op welke manier kunnen we vraagstukken daarin oplossen</a:t>
            </a:r>
          </a:p>
          <a:p>
            <a:endParaRPr lang="nl-NL" dirty="0"/>
          </a:p>
        </p:txBody>
      </p:sp>
      <p:sp>
        <p:nvSpPr>
          <p:cNvPr id="4" name="Tijdelijke aanduiding voor dianummer 3">
            <a:extLst>
              <a:ext uri="{FF2B5EF4-FFF2-40B4-BE49-F238E27FC236}">
                <a16:creationId xmlns:a16="http://schemas.microsoft.com/office/drawing/2014/main" id="{0C489B4D-B99A-618D-7531-AD2596D5D23B}"/>
              </a:ext>
            </a:extLst>
          </p:cNvPr>
          <p:cNvSpPr>
            <a:spLocks noGrp="1"/>
          </p:cNvSpPr>
          <p:nvPr>
            <p:ph type="sldNum" sz="quarter" idx="10"/>
          </p:nvPr>
        </p:nvSpPr>
        <p:spPr/>
        <p:txBody>
          <a:bodyPr/>
          <a:lstStyle/>
          <a:p>
            <a:fld id="{B9F12E1D-1C88-4465-A4F3-BAA8B61A9B5C}" type="slidenum">
              <a:rPr lang="en-US" smtClean="0"/>
              <a:pPr/>
              <a:t>17</a:t>
            </a:fld>
            <a:endParaRPr lang="en-US"/>
          </a:p>
        </p:txBody>
      </p:sp>
    </p:spTree>
    <p:extLst>
      <p:ext uri="{BB962C8B-B14F-4D97-AF65-F5344CB8AC3E}">
        <p14:creationId xmlns:p14="http://schemas.microsoft.com/office/powerpoint/2010/main" val="13973178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a:t>4. </a:t>
            </a:r>
            <a:r>
              <a:rPr dirty="0" err="1"/>
              <a:t>Opleidingszaken</a:t>
            </a:r>
            <a:r>
              <a:rPr dirty="0"/>
              <a:t> – </a:t>
            </a:r>
            <a:br>
              <a:rPr lang="nl-NL" dirty="0"/>
            </a:br>
            <a:r>
              <a:rPr dirty="0" err="1"/>
              <a:t>Materiaal</a:t>
            </a:r>
            <a:r>
              <a:rPr dirty="0"/>
              <a:t> </a:t>
            </a:r>
            <a:r>
              <a:rPr dirty="0" err="1"/>
              <a:t>driefasen-structuur</a:t>
            </a:r>
            <a:r>
              <a:rPr dirty="0"/>
              <a:t> (I)</a:t>
            </a:r>
          </a:p>
        </p:txBody>
      </p:sp>
      <p:sp>
        <p:nvSpPr>
          <p:cNvPr id="3" name="Content Placeholder 2"/>
          <p:cNvSpPr>
            <a:spLocks noGrp="1"/>
          </p:cNvSpPr>
          <p:nvPr>
            <p:ph idx="1"/>
          </p:nvPr>
        </p:nvSpPr>
        <p:spPr/>
        <p:txBody>
          <a:bodyPr/>
          <a:lstStyle/>
          <a:p>
            <a:r>
              <a:rPr dirty="0"/>
              <a:t>Door: SBL</a:t>
            </a:r>
            <a:r>
              <a:rPr lang="nl-NL" dirty="0"/>
              <a:t> – Thema 4 van OR oktober</a:t>
            </a:r>
          </a:p>
          <a:p>
            <a:endParaRPr lang="nl-NL" dirty="0"/>
          </a:p>
          <a:p>
            <a:r>
              <a:rPr lang="nl-NL" dirty="0"/>
              <a:t>Status van actiepunt: </a:t>
            </a:r>
          </a:p>
          <a:p>
            <a:r>
              <a:rPr lang="nl-NL" dirty="0"/>
              <a:t>Uitwerking ter inspiratie </a:t>
            </a:r>
          </a:p>
          <a:p>
            <a:r>
              <a:rPr lang="nl-NL" dirty="0"/>
              <a:t>Site: Lesmateriaal -&gt; Windmolenaars</a:t>
            </a:r>
          </a:p>
          <a:p>
            <a:endParaRPr lang="nl-NL" dirty="0"/>
          </a:p>
          <a:p>
            <a:r>
              <a:rPr lang="nl-NL" dirty="0">
                <a:hlinkClick r:id="rId2"/>
              </a:rPr>
              <a:t>Voor windmolenaars - Gilde van Molenaars</a:t>
            </a:r>
            <a:endParaRPr lang="nl-BE" dirty="0"/>
          </a:p>
          <a:p>
            <a:endParaRPr lang="nl-NL" dirty="0"/>
          </a:p>
          <a:p>
            <a:endParaRPr dirty="0"/>
          </a:p>
        </p:txBody>
      </p:sp>
      <p:pic>
        <p:nvPicPr>
          <p:cNvPr id="4" name="Afbeelding 3">
            <a:extLst>
              <a:ext uri="{FF2B5EF4-FFF2-40B4-BE49-F238E27FC236}">
                <a16:creationId xmlns:a16="http://schemas.microsoft.com/office/drawing/2014/main" id="{6FC91C1E-369F-66F6-AF04-3F5E8B5E503C}"/>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6931231" y="25467"/>
            <a:ext cx="4425537" cy="6556666"/>
          </a:xfrm>
          <a:prstGeom prst="rect">
            <a:avLst/>
          </a:prstGeom>
        </p:spPr>
      </p:pic>
      <p:cxnSp>
        <p:nvCxnSpPr>
          <p:cNvPr id="5" name="Rechte verbindingslijn met pijl 4">
            <a:extLst>
              <a:ext uri="{FF2B5EF4-FFF2-40B4-BE49-F238E27FC236}">
                <a16:creationId xmlns:a16="http://schemas.microsoft.com/office/drawing/2014/main" id="{F350D601-CD5C-16FC-496F-05B7E79507C6}"/>
              </a:ext>
            </a:extLst>
          </p:cNvPr>
          <p:cNvCxnSpPr>
            <a:cxnSpLocks/>
          </p:cNvCxnSpPr>
          <p:nvPr/>
        </p:nvCxnSpPr>
        <p:spPr>
          <a:xfrm>
            <a:off x="7380312" y="5013176"/>
            <a:ext cx="850392" cy="0"/>
          </a:xfrm>
          <a:prstGeom prst="straightConnector1">
            <a:avLst/>
          </a:prstGeom>
          <a:ln w="38100">
            <a:solidFill>
              <a:srgbClr val="FF0000"/>
            </a:solidFill>
            <a:tailEnd type="triangle"/>
          </a:ln>
        </p:spPr>
        <p:style>
          <a:lnRef idx="2">
            <a:schemeClr val="dk1"/>
          </a:lnRef>
          <a:fillRef idx="0">
            <a:schemeClr val="dk1"/>
          </a:fillRef>
          <a:effectRef idx="1">
            <a:schemeClr val="dk1"/>
          </a:effectRef>
          <a:fontRef idx="minor">
            <a:schemeClr val="tx1"/>
          </a:fontRef>
        </p:style>
      </p:cxnSp>
      <p:cxnSp>
        <p:nvCxnSpPr>
          <p:cNvPr id="6" name="Rechte verbindingslijn met pijl 5">
            <a:extLst>
              <a:ext uri="{FF2B5EF4-FFF2-40B4-BE49-F238E27FC236}">
                <a16:creationId xmlns:a16="http://schemas.microsoft.com/office/drawing/2014/main" id="{22B00475-1E15-4594-47D9-2292C38786D8}"/>
              </a:ext>
            </a:extLst>
          </p:cNvPr>
          <p:cNvCxnSpPr>
            <a:cxnSpLocks/>
          </p:cNvCxnSpPr>
          <p:nvPr/>
        </p:nvCxnSpPr>
        <p:spPr>
          <a:xfrm>
            <a:off x="6300192" y="1817688"/>
            <a:ext cx="850392" cy="0"/>
          </a:xfrm>
          <a:prstGeom prst="straightConnector1">
            <a:avLst/>
          </a:prstGeom>
          <a:ln w="38100">
            <a:solidFill>
              <a:srgbClr val="FF0000"/>
            </a:solidFill>
            <a:tailEnd type="triangle"/>
          </a:ln>
        </p:spPr>
        <p:style>
          <a:lnRef idx="2">
            <a:schemeClr val="dk1"/>
          </a:lnRef>
          <a:fillRef idx="0">
            <a:schemeClr val="dk1"/>
          </a:fillRef>
          <a:effectRef idx="1">
            <a:schemeClr val="dk1"/>
          </a:effectRef>
          <a:fontRef idx="minor">
            <a:schemeClr val="tx1"/>
          </a:fontRef>
        </p:style>
      </p:cxn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a:t>4. </a:t>
            </a:r>
            <a:r>
              <a:rPr dirty="0" err="1"/>
              <a:t>Opleidingszaken</a:t>
            </a:r>
            <a:r>
              <a:rPr dirty="0"/>
              <a:t> – </a:t>
            </a:r>
            <a:r>
              <a:rPr dirty="0" err="1"/>
              <a:t>Instructeursbegeleiding</a:t>
            </a:r>
            <a:r>
              <a:rPr dirty="0"/>
              <a:t> (I)</a:t>
            </a:r>
          </a:p>
        </p:txBody>
      </p:sp>
      <p:sp>
        <p:nvSpPr>
          <p:cNvPr id="3" name="Content Placeholder 2"/>
          <p:cNvSpPr>
            <a:spLocks noGrp="1"/>
          </p:cNvSpPr>
          <p:nvPr>
            <p:ph idx="1"/>
          </p:nvPr>
        </p:nvSpPr>
        <p:spPr/>
        <p:txBody>
          <a:bodyPr/>
          <a:lstStyle/>
          <a:p>
            <a:r>
              <a:rPr dirty="0"/>
              <a:t>Door: MD</a:t>
            </a:r>
            <a:r>
              <a:rPr lang="nl-NL" dirty="0"/>
              <a:t> </a:t>
            </a:r>
            <a:r>
              <a:rPr lang="nl-NL" sz="24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Thema 5 van OR oktober</a:t>
            </a:r>
            <a:endParaRPr lang="nl-NL" dirty="0"/>
          </a:p>
          <a:p>
            <a:endParaRPr lang="nl-NL" dirty="0"/>
          </a:p>
          <a:p>
            <a:r>
              <a:rPr lang="nl-NL" dirty="0"/>
              <a:t>Status van actiepunt:</a:t>
            </a:r>
          </a:p>
          <a:p>
            <a:pPr lvl="1"/>
            <a:r>
              <a:rPr lang="nl-NL" sz="2400" dirty="0"/>
              <a:t>Inventarisatie behoefte van instructeurs</a:t>
            </a:r>
          </a:p>
          <a:p>
            <a:pPr lvl="1"/>
            <a:r>
              <a:rPr lang="nl-NL" sz="2400" dirty="0"/>
              <a:t>Terugblik op uitkomsten enquête levert inzicht: Wat verwacht MIO van opleiding</a:t>
            </a:r>
          </a:p>
          <a:p>
            <a:pPr marL="457200" lvl="1" indent="0">
              <a:buNone/>
            </a:pPr>
            <a:endParaRPr lang="nl-NL" sz="2400" dirty="0"/>
          </a:p>
          <a:p>
            <a:pPr marL="457200" lvl="1" indent="0">
              <a:buNone/>
            </a:pPr>
            <a:r>
              <a:rPr lang="nl-NL" sz="2400" dirty="0"/>
              <a:t>Didactische los halen van </a:t>
            </a:r>
            <a:r>
              <a:rPr lang="nl-NL" sz="2400" dirty="0" err="1"/>
              <a:t>CvO</a:t>
            </a:r>
            <a:r>
              <a:rPr lang="nl-NL" sz="2400" dirty="0"/>
              <a:t> traject. </a:t>
            </a:r>
          </a:p>
          <a:p>
            <a:pPr lvl="1"/>
            <a:endParaRPr lang="nl-NL" dirty="0"/>
          </a:p>
          <a:p>
            <a:endParaRP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E1868D-377D-E975-1021-1430E740069E}"/>
            </a:ext>
          </a:extLst>
        </p:cNvPr>
        <p:cNvGrpSpPr/>
        <p:nvPr/>
      </p:nvGrpSpPr>
      <p:grpSpPr>
        <a:xfrm>
          <a:off x="0" y="0"/>
          <a:ext cx="0" cy="0"/>
          <a:chOff x="0" y="0"/>
          <a:chExt cx="0" cy="0"/>
        </a:xfrm>
      </p:grpSpPr>
      <p:pic>
        <p:nvPicPr>
          <p:cNvPr id="10" name="Afbeelding 9" descr="Afbeelding met buitenshuis, hemel, gras, windmolen&#10;&#10;Door AI gegenereerde inhoud is mogelijk onjuist.">
            <a:extLst>
              <a:ext uri="{FF2B5EF4-FFF2-40B4-BE49-F238E27FC236}">
                <a16:creationId xmlns:a16="http://schemas.microsoft.com/office/drawing/2014/main" id="{6E447496-E939-BA76-7678-29122D5CCCA7}"/>
              </a:ext>
            </a:extLst>
          </p:cNvPr>
          <p:cNvPicPr>
            <a:picLocks noChangeAspect="1"/>
          </p:cNvPicPr>
          <p:nvPr/>
        </p:nvPicPr>
        <p:blipFill>
          <a:blip r:embed="rId3"/>
          <a:stretch>
            <a:fillRect/>
          </a:stretch>
        </p:blipFill>
        <p:spPr>
          <a:xfrm>
            <a:off x="-11218" y="713995"/>
            <a:ext cx="9191730" cy="6112500"/>
          </a:xfrm>
          <a:prstGeom prst="rect">
            <a:avLst/>
          </a:prstGeom>
        </p:spPr>
      </p:pic>
      <p:sp>
        <p:nvSpPr>
          <p:cNvPr id="2" name="Titel 1">
            <a:extLst>
              <a:ext uri="{FF2B5EF4-FFF2-40B4-BE49-F238E27FC236}">
                <a16:creationId xmlns:a16="http://schemas.microsoft.com/office/drawing/2014/main" id="{D0EB7DAB-CFE5-FDC0-149B-C412B83EB9A8}"/>
              </a:ext>
            </a:extLst>
          </p:cNvPr>
          <p:cNvSpPr>
            <a:spLocks noGrp="1"/>
          </p:cNvSpPr>
          <p:nvPr>
            <p:ph type="ctrTitle"/>
          </p:nvPr>
        </p:nvSpPr>
        <p:spPr>
          <a:xfrm>
            <a:off x="0" y="-8441"/>
            <a:ext cx="7772400" cy="1470025"/>
          </a:xfrm>
        </p:spPr>
        <p:txBody>
          <a:bodyPr/>
          <a:lstStyle/>
          <a:p>
            <a:r>
              <a:rPr lang="nl-NL" sz="4800" dirty="0">
                <a:solidFill>
                  <a:srgbClr val="7030A0"/>
                </a:solidFill>
              </a:rPr>
              <a:t>Opleidingsraad 7 maart 2026</a:t>
            </a:r>
          </a:p>
        </p:txBody>
      </p:sp>
      <p:sp>
        <p:nvSpPr>
          <p:cNvPr id="3" name="Ondertitel 2">
            <a:extLst>
              <a:ext uri="{FF2B5EF4-FFF2-40B4-BE49-F238E27FC236}">
                <a16:creationId xmlns:a16="http://schemas.microsoft.com/office/drawing/2014/main" id="{BCDCFB71-BF1C-7AF1-24AC-A02A1410CE18}"/>
              </a:ext>
            </a:extLst>
          </p:cNvPr>
          <p:cNvSpPr>
            <a:spLocks noGrp="1"/>
          </p:cNvSpPr>
          <p:nvPr>
            <p:ph type="subTitle" idx="1"/>
          </p:nvPr>
        </p:nvSpPr>
        <p:spPr>
          <a:xfrm>
            <a:off x="652146" y="1606620"/>
            <a:ext cx="8344346" cy="622300"/>
          </a:xfrm>
        </p:spPr>
        <p:txBody>
          <a:bodyPr/>
          <a:lstStyle/>
          <a:p>
            <a:r>
              <a:rPr lang="nl-NL" sz="8000" dirty="0">
                <a:solidFill>
                  <a:srgbClr val="00B0F0"/>
                </a:solidFill>
              </a:rPr>
              <a:t>Welkom</a:t>
            </a:r>
            <a:endParaRPr lang="nl-NL" dirty="0">
              <a:solidFill>
                <a:srgbClr val="00B0F0"/>
              </a:solidFill>
            </a:endParaRPr>
          </a:p>
        </p:txBody>
      </p:sp>
      <p:sp>
        <p:nvSpPr>
          <p:cNvPr id="4" name="Tijdelijke aanduiding voor dianummer 3">
            <a:extLst>
              <a:ext uri="{FF2B5EF4-FFF2-40B4-BE49-F238E27FC236}">
                <a16:creationId xmlns:a16="http://schemas.microsoft.com/office/drawing/2014/main" id="{CF610826-D8FA-15B2-0F7F-0665D75A708B}"/>
              </a:ext>
            </a:extLst>
          </p:cNvPr>
          <p:cNvSpPr>
            <a:spLocks noGrp="1"/>
          </p:cNvSpPr>
          <p:nvPr>
            <p:ph type="sldNum" sz="quarter" idx="4"/>
          </p:nvPr>
        </p:nvSpPr>
        <p:spPr/>
        <p:txBody>
          <a:bodyPr/>
          <a:lstStyle/>
          <a:p>
            <a:fld id="{12D039C6-4CEF-4EEB-9CE7-0C7BC91F5880}" type="slidenum">
              <a:rPr lang="en-US" smtClean="0">
                <a:solidFill>
                  <a:schemeClr val="bg1"/>
                </a:solidFill>
              </a:rPr>
              <a:pPr/>
              <a:t>2</a:t>
            </a:fld>
            <a:endParaRPr lang="en-US">
              <a:solidFill>
                <a:schemeClr val="bg1"/>
              </a:solidFill>
            </a:endParaRPr>
          </a:p>
        </p:txBody>
      </p:sp>
      <p:pic>
        <p:nvPicPr>
          <p:cNvPr id="7" name="Afbeelding 6">
            <a:extLst>
              <a:ext uri="{FF2B5EF4-FFF2-40B4-BE49-F238E27FC236}">
                <a16:creationId xmlns:a16="http://schemas.microsoft.com/office/drawing/2014/main" id="{A65474D2-9D11-876A-C4D6-C3AAD9FDAF98}"/>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8032072" y="136525"/>
            <a:ext cx="984208" cy="1354609"/>
          </a:xfrm>
          <a:prstGeom prst="rect">
            <a:avLst/>
          </a:prstGeom>
        </p:spPr>
      </p:pic>
      <p:sp>
        <p:nvSpPr>
          <p:cNvPr id="5" name="Titel 1">
            <a:extLst>
              <a:ext uri="{FF2B5EF4-FFF2-40B4-BE49-F238E27FC236}">
                <a16:creationId xmlns:a16="http://schemas.microsoft.com/office/drawing/2014/main" id="{43446F3E-4AA4-B5CC-C684-C7562579E02A}"/>
              </a:ext>
            </a:extLst>
          </p:cNvPr>
          <p:cNvSpPr txBox="1">
            <a:spLocks/>
          </p:cNvSpPr>
          <p:nvPr/>
        </p:nvSpPr>
        <p:spPr bwMode="auto">
          <a:xfrm>
            <a:off x="36512" y="4365105"/>
            <a:ext cx="6325710" cy="2303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600">
                <a:solidFill>
                  <a:srgbClr val="1C91FF"/>
                </a:solidFill>
                <a:latin typeface="Calibri" panose="020F0502020204030204" pitchFamily="34" charset="0"/>
                <a:ea typeface="Calibri" panose="020F0502020204030204" pitchFamily="34" charset="0"/>
                <a:cs typeface="Calibri" panose="020F0502020204030204" pitchFamily="34" charset="0"/>
              </a:defRPr>
            </a:lvl1pPr>
            <a:lvl2pPr algn="l" rtl="0" eaLnBrk="1" fontAlgn="base" hangingPunct="1">
              <a:spcBef>
                <a:spcPct val="0"/>
              </a:spcBef>
              <a:spcAft>
                <a:spcPct val="0"/>
              </a:spcAft>
              <a:defRPr sz="3600">
                <a:solidFill>
                  <a:srgbClr val="1C91FF"/>
                </a:solidFill>
                <a:latin typeface="CG Times" pitchFamily="18" charset="0"/>
              </a:defRPr>
            </a:lvl2pPr>
            <a:lvl3pPr algn="l" rtl="0" eaLnBrk="1" fontAlgn="base" hangingPunct="1">
              <a:spcBef>
                <a:spcPct val="0"/>
              </a:spcBef>
              <a:spcAft>
                <a:spcPct val="0"/>
              </a:spcAft>
              <a:defRPr sz="3600">
                <a:solidFill>
                  <a:srgbClr val="1C91FF"/>
                </a:solidFill>
                <a:latin typeface="CG Times" pitchFamily="18" charset="0"/>
              </a:defRPr>
            </a:lvl3pPr>
            <a:lvl4pPr algn="l" rtl="0" eaLnBrk="1" fontAlgn="base" hangingPunct="1">
              <a:spcBef>
                <a:spcPct val="0"/>
              </a:spcBef>
              <a:spcAft>
                <a:spcPct val="0"/>
              </a:spcAft>
              <a:defRPr sz="3600">
                <a:solidFill>
                  <a:srgbClr val="1C91FF"/>
                </a:solidFill>
                <a:latin typeface="CG Times" pitchFamily="18" charset="0"/>
              </a:defRPr>
            </a:lvl4pPr>
            <a:lvl5pPr algn="l" rtl="0" eaLnBrk="1" fontAlgn="base" hangingPunct="1">
              <a:spcBef>
                <a:spcPct val="0"/>
              </a:spcBef>
              <a:spcAft>
                <a:spcPct val="0"/>
              </a:spcAft>
              <a:defRPr sz="3600">
                <a:solidFill>
                  <a:srgbClr val="1C91FF"/>
                </a:solidFill>
                <a:latin typeface="CG Times" pitchFamily="18" charset="0"/>
              </a:defRPr>
            </a:lvl5pPr>
            <a:lvl6pPr marL="457200" algn="l" rtl="0" eaLnBrk="1" fontAlgn="base" hangingPunct="1">
              <a:spcBef>
                <a:spcPct val="0"/>
              </a:spcBef>
              <a:spcAft>
                <a:spcPct val="0"/>
              </a:spcAft>
              <a:defRPr sz="3600">
                <a:solidFill>
                  <a:srgbClr val="1C91FF"/>
                </a:solidFill>
                <a:latin typeface="CG Times" pitchFamily="18" charset="0"/>
              </a:defRPr>
            </a:lvl6pPr>
            <a:lvl7pPr marL="914400" algn="l" rtl="0" eaLnBrk="1" fontAlgn="base" hangingPunct="1">
              <a:spcBef>
                <a:spcPct val="0"/>
              </a:spcBef>
              <a:spcAft>
                <a:spcPct val="0"/>
              </a:spcAft>
              <a:defRPr sz="3600">
                <a:solidFill>
                  <a:srgbClr val="1C91FF"/>
                </a:solidFill>
                <a:latin typeface="CG Times" pitchFamily="18" charset="0"/>
              </a:defRPr>
            </a:lvl7pPr>
            <a:lvl8pPr marL="1371600" algn="l" rtl="0" eaLnBrk="1" fontAlgn="base" hangingPunct="1">
              <a:spcBef>
                <a:spcPct val="0"/>
              </a:spcBef>
              <a:spcAft>
                <a:spcPct val="0"/>
              </a:spcAft>
              <a:defRPr sz="3600">
                <a:solidFill>
                  <a:srgbClr val="1C91FF"/>
                </a:solidFill>
                <a:latin typeface="CG Times" pitchFamily="18" charset="0"/>
              </a:defRPr>
            </a:lvl8pPr>
            <a:lvl9pPr marL="1828800" algn="l" rtl="0" eaLnBrk="1" fontAlgn="base" hangingPunct="1">
              <a:spcBef>
                <a:spcPct val="0"/>
              </a:spcBef>
              <a:spcAft>
                <a:spcPct val="0"/>
              </a:spcAft>
              <a:defRPr sz="3600">
                <a:solidFill>
                  <a:srgbClr val="1C91FF"/>
                </a:solidFill>
                <a:latin typeface="CG Times" pitchFamily="18" charset="0"/>
              </a:defRPr>
            </a:lvl9pPr>
          </a:lstStyle>
          <a:p>
            <a:br>
              <a:rPr lang="nl-NL" sz="2400" kern="0" dirty="0">
                <a:solidFill>
                  <a:schemeClr val="bg1"/>
                </a:solidFill>
              </a:rPr>
            </a:br>
            <a:r>
              <a:rPr lang="nl-NL" sz="2400" kern="0" dirty="0">
                <a:solidFill>
                  <a:schemeClr val="bg1"/>
                </a:solidFill>
              </a:rPr>
              <a:t>Gebruiker: c</a:t>
            </a:r>
            <a:r>
              <a:rPr lang="nl-NL" sz="2400" b="1" kern="0" dirty="0">
                <a:solidFill>
                  <a:schemeClr val="bg1"/>
                </a:solidFill>
              </a:rPr>
              <a:t>uxso@edu.nl</a:t>
            </a:r>
          </a:p>
          <a:p>
            <a:r>
              <a:rPr lang="nl-NL" sz="2400" kern="0" dirty="0">
                <a:solidFill>
                  <a:schemeClr val="bg1"/>
                </a:solidFill>
              </a:rPr>
              <a:t>Wachtwoord: </a:t>
            </a:r>
            <a:r>
              <a:rPr lang="nl-NL" sz="2400" b="1" kern="0" dirty="0" err="1">
                <a:solidFill>
                  <a:schemeClr val="bg1"/>
                </a:solidFill>
              </a:rPr>
              <a:t>lpqtz</a:t>
            </a:r>
            <a:endParaRPr lang="nl-NL" sz="2400" b="1" kern="0" dirty="0">
              <a:solidFill>
                <a:schemeClr val="bg1"/>
              </a:solidFill>
            </a:endParaRPr>
          </a:p>
          <a:p>
            <a:endParaRPr lang="nl-NL" sz="2400" kern="0" dirty="0">
              <a:solidFill>
                <a:schemeClr val="bg1"/>
              </a:solidFill>
            </a:endParaRPr>
          </a:p>
          <a:p>
            <a:r>
              <a:rPr lang="nl-NL" sz="2400" kern="0" dirty="0">
                <a:solidFill>
                  <a:schemeClr val="bg1"/>
                </a:solidFill>
              </a:rPr>
              <a:t>Kies WIFI </a:t>
            </a:r>
            <a:r>
              <a:rPr lang="nl-NL" sz="2400" kern="0" dirty="0" err="1">
                <a:solidFill>
                  <a:schemeClr val="bg1"/>
                </a:solidFill>
              </a:rPr>
              <a:t>Eduroam</a:t>
            </a:r>
            <a:r>
              <a:rPr lang="nl-NL" sz="2400" kern="0" dirty="0">
                <a:solidFill>
                  <a:schemeClr val="bg1"/>
                </a:solidFill>
              </a:rPr>
              <a:t> -&gt; </a:t>
            </a:r>
            <a:r>
              <a:rPr lang="nl-NL" sz="2400" kern="0" dirty="0" err="1">
                <a:solidFill>
                  <a:schemeClr val="bg1"/>
                </a:solidFill>
              </a:rPr>
              <a:t>connect</a:t>
            </a:r>
            <a:r>
              <a:rPr lang="nl-NL" sz="2400" kern="0" dirty="0">
                <a:solidFill>
                  <a:schemeClr val="bg1"/>
                </a:solidFill>
              </a:rPr>
              <a:t> (Event. Vergeten)</a:t>
            </a:r>
          </a:p>
        </p:txBody>
      </p:sp>
      <p:sp>
        <p:nvSpPr>
          <p:cNvPr id="11" name="Tekstvak 10">
            <a:extLst>
              <a:ext uri="{FF2B5EF4-FFF2-40B4-BE49-F238E27FC236}">
                <a16:creationId xmlns:a16="http://schemas.microsoft.com/office/drawing/2014/main" id="{88DF8BAA-5B35-11EB-E130-93B0A8928824}"/>
              </a:ext>
            </a:extLst>
          </p:cNvPr>
          <p:cNvSpPr txBox="1"/>
          <p:nvPr/>
        </p:nvSpPr>
        <p:spPr>
          <a:xfrm>
            <a:off x="683568" y="3938469"/>
            <a:ext cx="4973442" cy="584775"/>
          </a:xfrm>
          <a:prstGeom prst="rect">
            <a:avLst/>
          </a:prstGeom>
          <a:noFill/>
        </p:spPr>
        <p:txBody>
          <a:bodyPr wrap="square">
            <a:spAutoFit/>
          </a:bodyPr>
          <a:lstStyle/>
          <a:p>
            <a:r>
              <a:rPr lang="nl-NL" sz="3200" b="1" kern="0" dirty="0">
                <a:solidFill>
                  <a:srgbClr val="00B0F0"/>
                </a:solidFill>
              </a:rPr>
              <a:t>WIFI</a:t>
            </a:r>
            <a:r>
              <a:rPr lang="nl-NL" sz="3200" b="1" kern="0" dirty="0">
                <a:solidFill>
                  <a:schemeClr val="bg1"/>
                </a:solidFill>
              </a:rPr>
              <a:t> – </a:t>
            </a:r>
            <a:r>
              <a:rPr lang="nl-NL" sz="3200" b="1" kern="0" dirty="0" err="1">
                <a:solidFill>
                  <a:srgbClr val="00B0F0"/>
                </a:solidFill>
              </a:rPr>
              <a:t>Eduroam</a:t>
            </a:r>
            <a:r>
              <a:rPr lang="nl-NL" sz="3200" b="1" kern="0" dirty="0">
                <a:solidFill>
                  <a:schemeClr val="bg1"/>
                </a:solidFill>
              </a:rPr>
              <a:t> </a:t>
            </a:r>
            <a:endParaRPr lang="nl-NL" dirty="0"/>
          </a:p>
        </p:txBody>
      </p:sp>
    </p:spTree>
    <p:extLst>
      <p:ext uri="{BB962C8B-B14F-4D97-AF65-F5344CB8AC3E}">
        <p14:creationId xmlns:p14="http://schemas.microsoft.com/office/powerpoint/2010/main" val="841575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xit" presetSubtype="1" repeatCount="indefinite" fill="remove" grpId="0" nodeType="withEffect">
                                  <p:stCondLst>
                                    <p:cond delay="0"/>
                                  </p:stCondLst>
                                  <p:childTnLst>
                                    <p:animEffect transition="out" filter="wheel(1)">
                                      <p:cBhvr>
                                        <p:cTn id="6" dur="2000"/>
                                        <p:tgtEl>
                                          <p:spTgt spid="11"/>
                                        </p:tgtEl>
                                      </p:cBhvr>
                                    </p:animEffect>
                                    <p:set>
                                      <p:cBhvr>
                                        <p:cTn id="7" dur="1" fill="hold">
                                          <p:stCondLst>
                                            <p:cond delay="19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13544"/>
            <a:ext cx="7499350" cy="633412"/>
          </a:xfrm>
        </p:spPr>
        <p:txBody>
          <a:bodyPr/>
          <a:lstStyle/>
          <a:p>
            <a:r>
              <a:rPr dirty="0"/>
              <a:t>4. </a:t>
            </a:r>
            <a:r>
              <a:rPr dirty="0" err="1"/>
              <a:t>Opleidingszaken</a:t>
            </a:r>
            <a:r>
              <a:rPr dirty="0"/>
              <a:t> –</a:t>
            </a:r>
            <a:br>
              <a:rPr lang="nl-NL" dirty="0"/>
            </a:br>
            <a:r>
              <a:rPr lang="nl-NL" dirty="0"/>
              <a:t>b. </a:t>
            </a:r>
            <a:r>
              <a:rPr dirty="0" err="1"/>
              <a:t>Deelcertificaat</a:t>
            </a:r>
            <a:r>
              <a:rPr dirty="0"/>
              <a:t> </a:t>
            </a:r>
            <a:r>
              <a:rPr dirty="0" err="1"/>
              <a:t>verlengen</a:t>
            </a:r>
            <a:r>
              <a:rPr dirty="0"/>
              <a:t> (B)</a:t>
            </a:r>
          </a:p>
        </p:txBody>
      </p:sp>
      <p:sp>
        <p:nvSpPr>
          <p:cNvPr id="3" name="Content Placeholder 2"/>
          <p:cNvSpPr>
            <a:spLocks noGrp="1"/>
          </p:cNvSpPr>
          <p:nvPr>
            <p:ph idx="1"/>
          </p:nvPr>
        </p:nvSpPr>
        <p:spPr/>
        <p:txBody>
          <a:bodyPr/>
          <a:lstStyle/>
          <a:p>
            <a:r>
              <a:rPr dirty="0"/>
              <a:t>Door: KK</a:t>
            </a:r>
            <a:endParaRPr lang="nl-NL" dirty="0"/>
          </a:p>
          <a:p>
            <a:r>
              <a:rPr lang="nl-NL" dirty="0"/>
              <a:t>Bijlage: Voorstel 2</a:t>
            </a:r>
          </a:p>
          <a:p>
            <a:endParaRPr lang="nl-NL" dirty="0"/>
          </a:p>
          <a:p>
            <a:r>
              <a:rPr lang="nl-NL" dirty="0"/>
              <a:t>Doel Deelcertificaat was </a:t>
            </a:r>
            <a:r>
              <a:rPr lang="nl-NL" dirty="0" err="1"/>
              <a:t>overbruggin</a:t>
            </a:r>
            <a:r>
              <a:rPr lang="nl-NL" dirty="0"/>
              <a:t> van </a:t>
            </a:r>
            <a:r>
              <a:rPr lang="nl-NL" dirty="0" err="1"/>
              <a:t>CvO</a:t>
            </a:r>
            <a:r>
              <a:rPr lang="nl-NL" dirty="0"/>
              <a:t> traject </a:t>
            </a:r>
          </a:p>
          <a:p>
            <a:r>
              <a:rPr lang="nl-NL" dirty="0"/>
              <a:t>Traject loopt uit. Verlengen tot afronding traject</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3DFB49D-B536-223E-D281-9F290FC2279C}"/>
              </a:ext>
            </a:extLst>
          </p:cNvPr>
          <p:cNvSpPr txBox="1">
            <a:spLocks noGrp="1"/>
          </p:cNvSpPr>
          <p:nvPr>
            <p:ph type="title" idx="4294967295"/>
          </p:nvPr>
        </p:nvSpPr>
        <p:spPr>
          <a:xfrm>
            <a:off x="456193" y="939451"/>
            <a:ext cx="8228763" cy="858830"/>
          </a:xfrm>
        </p:spPr>
        <p:txBody>
          <a:bodyPr/>
          <a:lstStyle/>
          <a:p>
            <a:pPr lvl="0"/>
            <a:r>
              <a:rPr lang="de-AT" dirty="0"/>
              <a:t> Digitale </a:t>
            </a:r>
            <a:r>
              <a:rPr lang="de-AT" dirty="0" err="1"/>
              <a:t>Maalboekje</a:t>
            </a:r>
            <a:r>
              <a:rPr lang="de-AT" dirty="0"/>
              <a:t> </a:t>
            </a:r>
            <a:br>
              <a:rPr lang="de-AT" dirty="0"/>
            </a:br>
            <a:r>
              <a:rPr lang="de-AT" sz="1800" dirty="0"/>
              <a:t>(</a:t>
            </a:r>
            <a:r>
              <a:rPr lang="de-AT" sz="1800" dirty="0" err="1"/>
              <a:t>bijlage</a:t>
            </a:r>
            <a:r>
              <a:rPr lang="de-AT" sz="1800" dirty="0"/>
              <a:t> </a:t>
            </a:r>
            <a:r>
              <a:rPr lang="de-AT" sz="1800" dirty="0" err="1"/>
              <a:t>toegevoegd</a:t>
            </a:r>
            <a:r>
              <a:rPr lang="de-AT" sz="1800" dirty="0"/>
              <a:t>)</a:t>
            </a:r>
            <a:endParaRPr lang="de-AT" dirty="0"/>
          </a:p>
        </p:txBody>
      </p:sp>
      <p:sp>
        <p:nvSpPr>
          <p:cNvPr id="3" name="Tijdelijke aanduiding voor tekst 2">
            <a:extLst>
              <a:ext uri="{FF2B5EF4-FFF2-40B4-BE49-F238E27FC236}">
                <a16:creationId xmlns:a16="http://schemas.microsoft.com/office/drawing/2014/main" id="{1D27106E-3D56-9BC4-7F87-567F525DE262}"/>
              </a:ext>
            </a:extLst>
          </p:cNvPr>
          <p:cNvSpPr txBox="1">
            <a:spLocks noGrp="1"/>
          </p:cNvSpPr>
          <p:nvPr>
            <p:ph type="body" idx="4294967295"/>
          </p:nvPr>
        </p:nvSpPr>
        <p:spPr>
          <a:xfrm>
            <a:off x="633182" y="2000090"/>
            <a:ext cx="8183699" cy="3172770"/>
          </a:xfrm>
        </p:spPr>
        <p:txBody>
          <a:bodyPr/>
          <a:lstStyle/>
          <a:p>
            <a:pPr lvl="0">
              <a:buClr>
                <a:srgbClr val="009EDA"/>
              </a:buClr>
              <a:buSzPct val="45000"/>
              <a:buFont typeface="OpenSymbol"/>
              <a:buChar char="●"/>
            </a:pPr>
            <a:r>
              <a:rPr lang="de-AT" dirty="0" err="1"/>
              <a:t>Vanaf</a:t>
            </a:r>
            <a:r>
              <a:rPr lang="de-AT" dirty="0"/>
              <a:t> 2026 </a:t>
            </a:r>
            <a:r>
              <a:rPr lang="de-AT" dirty="0" err="1"/>
              <a:t>verplicht</a:t>
            </a:r>
            <a:r>
              <a:rPr lang="de-AT" dirty="0"/>
              <a:t> voor </a:t>
            </a:r>
            <a:r>
              <a:rPr lang="de-AT" dirty="0" err="1"/>
              <a:t>het</a:t>
            </a:r>
            <a:r>
              <a:rPr lang="de-AT" dirty="0"/>
              <a:t> </a:t>
            </a:r>
            <a:r>
              <a:rPr lang="de-AT" dirty="0" err="1"/>
              <a:t>registeren</a:t>
            </a:r>
            <a:r>
              <a:rPr lang="de-AT" dirty="0"/>
              <a:t> van alle </a:t>
            </a:r>
            <a:r>
              <a:rPr lang="de-AT" dirty="0" err="1"/>
              <a:t>uren</a:t>
            </a:r>
            <a:r>
              <a:rPr lang="de-AT" dirty="0"/>
              <a:t> die </a:t>
            </a:r>
            <a:r>
              <a:rPr lang="de-AT" dirty="0" err="1"/>
              <a:t>MIO's</a:t>
            </a:r>
            <a:r>
              <a:rPr lang="de-AT" dirty="0"/>
              <a:t> </a:t>
            </a:r>
            <a:r>
              <a:rPr lang="de-AT" dirty="0" err="1"/>
              <a:t>maken</a:t>
            </a:r>
            <a:endParaRPr lang="de-AT" dirty="0"/>
          </a:p>
          <a:p>
            <a:pPr lvl="0">
              <a:buClr>
                <a:srgbClr val="009EDA"/>
              </a:buClr>
              <a:buSzPct val="45000"/>
              <a:buFont typeface="OpenSymbol"/>
              <a:buChar char="●"/>
            </a:pPr>
            <a:r>
              <a:rPr lang="de-AT" dirty="0" err="1"/>
              <a:t>Bevindingen</a:t>
            </a:r>
            <a:endParaRPr lang="de-AT" dirty="0"/>
          </a:p>
          <a:p>
            <a:pPr>
              <a:buClr>
                <a:srgbClr val="009EDA"/>
              </a:buClr>
              <a:buSzPct val="45000"/>
              <a:buFont typeface="OpenSymbol"/>
              <a:buChar char="●"/>
            </a:pPr>
            <a:r>
              <a:rPr lang="de-AT" dirty="0" err="1"/>
              <a:t>Cijfers</a:t>
            </a:r>
            <a:endParaRPr lang="de-AT" dirty="0"/>
          </a:p>
          <a:p>
            <a:pPr lvl="0">
              <a:buClr>
                <a:srgbClr val="009EDA"/>
              </a:buClr>
              <a:buSzPct val="45000"/>
              <a:buFont typeface="OpenSymbol"/>
              <a:buChar char="●"/>
            </a:pPr>
            <a:r>
              <a:rPr lang="de-AT" dirty="0"/>
              <a:t>en </a:t>
            </a:r>
            <a:r>
              <a:rPr lang="de-AT" dirty="0" err="1"/>
              <a:t>waar</a:t>
            </a:r>
            <a:r>
              <a:rPr lang="de-AT" dirty="0"/>
              <a:t> </a:t>
            </a:r>
            <a:r>
              <a:rPr lang="de-AT" dirty="0" err="1"/>
              <a:t>lopen</a:t>
            </a:r>
            <a:r>
              <a:rPr lang="de-AT" dirty="0"/>
              <a:t> </a:t>
            </a:r>
            <a:r>
              <a:rPr lang="de-AT" dirty="0" err="1"/>
              <a:t>we</a:t>
            </a:r>
            <a:r>
              <a:rPr lang="de-AT" dirty="0"/>
              <a:t> </a:t>
            </a:r>
            <a:r>
              <a:rPr lang="de-AT" dirty="0" err="1"/>
              <a:t>nog</a:t>
            </a:r>
            <a:r>
              <a:rPr lang="de-AT" dirty="0"/>
              <a:t> </a:t>
            </a:r>
            <a:r>
              <a:rPr lang="de-AT" dirty="0" err="1"/>
              <a:t>tegenaan</a:t>
            </a:r>
            <a:r>
              <a:rPr lang="de-AT" dirty="0"/>
              <a:t>?</a:t>
            </a:r>
          </a:p>
          <a:p>
            <a:pPr lvl="0">
              <a:buClr>
                <a:srgbClr val="009EDA"/>
              </a:buClr>
              <a:buSzPct val="45000"/>
              <a:buFont typeface="OpenSymbol"/>
              <a:buChar char="●"/>
            </a:pPr>
            <a:r>
              <a:rPr lang="de-AT" dirty="0"/>
              <a:t>Welke </a:t>
            </a:r>
            <a:r>
              <a:rPr lang="de-AT" dirty="0" err="1"/>
              <a:t>toepassingen</a:t>
            </a:r>
            <a:r>
              <a:rPr lang="de-AT" dirty="0"/>
              <a:t> </a:t>
            </a:r>
            <a:r>
              <a:rPr lang="de-AT" dirty="0" err="1"/>
              <a:t>wensen</a:t>
            </a:r>
            <a:r>
              <a:rPr lang="de-AT" dirty="0"/>
              <a:t> </a:t>
            </a:r>
            <a:r>
              <a:rPr lang="de-AT" dirty="0" err="1"/>
              <a:t>we</a:t>
            </a:r>
            <a:r>
              <a:rPr lang="de-AT" dirty="0"/>
              <a:t> in de </a:t>
            </a:r>
            <a:r>
              <a:rPr lang="de-AT" dirty="0" err="1"/>
              <a:t>toekomst</a:t>
            </a:r>
            <a:r>
              <a:rPr lang="de-AT" dirty="0"/>
              <a:t>?</a:t>
            </a:r>
          </a:p>
          <a:p>
            <a:pPr marL="0" lvl="0" indent="0">
              <a:buClr>
                <a:srgbClr val="009EDA"/>
              </a:buClr>
              <a:buSzPct val="45000"/>
              <a:buFont typeface="OpenSymbol"/>
              <a:buNone/>
            </a:pPr>
            <a:endParaRPr lang="de-AT"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0CA8181-C1C0-1851-A644-060B7A7190D6}"/>
              </a:ext>
            </a:extLst>
          </p:cNvPr>
          <p:cNvSpPr txBox="1">
            <a:spLocks noGrp="1"/>
          </p:cNvSpPr>
          <p:nvPr>
            <p:ph type="title" idx="4294967295"/>
          </p:nvPr>
        </p:nvSpPr>
        <p:spPr>
          <a:xfrm>
            <a:off x="456193" y="939451"/>
            <a:ext cx="8228763" cy="858830"/>
          </a:xfrm>
        </p:spPr>
        <p:txBody>
          <a:bodyPr/>
          <a:lstStyle/>
          <a:p>
            <a:pPr lvl="0"/>
            <a:r>
              <a:rPr lang="de-AT" b="1" dirty="0" err="1"/>
              <a:t>Cijfers</a:t>
            </a:r>
            <a:r>
              <a:rPr lang="de-AT" b="1" dirty="0"/>
              <a:t>: </a:t>
            </a:r>
            <a:r>
              <a:rPr lang="de-AT" dirty="0" err="1"/>
              <a:t>Bezetting</a:t>
            </a:r>
            <a:r>
              <a:rPr lang="de-AT" dirty="0"/>
              <a:t> op de </a:t>
            </a:r>
            <a:r>
              <a:rPr lang="de-AT" dirty="0" err="1"/>
              <a:t>molen</a:t>
            </a:r>
            <a:endParaRPr lang="de-AT" dirty="0"/>
          </a:p>
        </p:txBody>
      </p:sp>
      <p:graphicFrame>
        <p:nvGraphicFramePr>
          <p:cNvPr id="3" name="Tabel 2">
            <a:extLst>
              <a:ext uri="{FF2B5EF4-FFF2-40B4-BE49-F238E27FC236}">
                <a16:creationId xmlns:a16="http://schemas.microsoft.com/office/drawing/2014/main" id="{C1C10450-1FFD-5E28-8E53-1BD77BA48C25}"/>
              </a:ext>
            </a:extLst>
          </p:cNvPr>
          <p:cNvGraphicFramePr>
            <a:graphicFrameLocks noGrp="1"/>
          </p:cNvGraphicFramePr>
          <p:nvPr/>
        </p:nvGraphicFramePr>
        <p:xfrm>
          <a:off x="1" y="1798279"/>
          <a:ext cx="9143427" cy="3969028"/>
        </p:xfrm>
        <a:graphic>
          <a:graphicData uri="http://schemas.openxmlformats.org/drawingml/2006/table">
            <a:tbl>
              <a:tblPr firstRow="1" bandRow="1"/>
              <a:tblGrid>
                <a:gridCol w="1523360">
                  <a:extLst>
                    <a:ext uri="{9D8B030D-6E8A-4147-A177-3AD203B41FA5}">
                      <a16:colId xmlns:a16="http://schemas.microsoft.com/office/drawing/2014/main" val="1224129343"/>
                    </a:ext>
                  </a:extLst>
                </a:gridCol>
                <a:gridCol w="1523360">
                  <a:extLst>
                    <a:ext uri="{9D8B030D-6E8A-4147-A177-3AD203B41FA5}">
                      <a16:colId xmlns:a16="http://schemas.microsoft.com/office/drawing/2014/main" val="4253029203"/>
                    </a:ext>
                  </a:extLst>
                </a:gridCol>
                <a:gridCol w="1523360">
                  <a:extLst>
                    <a:ext uri="{9D8B030D-6E8A-4147-A177-3AD203B41FA5}">
                      <a16:colId xmlns:a16="http://schemas.microsoft.com/office/drawing/2014/main" val="276139223"/>
                    </a:ext>
                  </a:extLst>
                </a:gridCol>
                <a:gridCol w="1523360">
                  <a:extLst>
                    <a:ext uri="{9D8B030D-6E8A-4147-A177-3AD203B41FA5}">
                      <a16:colId xmlns:a16="http://schemas.microsoft.com/office/drawing/2014/main" val="2930994720"/>
                    </a:ext>
                  </a:extLst>
                </a:gridCol>
                <a:gridCol w="1523360">
                  <a:extLst>
                    <a:ext uri="{9D8B030D-6E8A-4147-A177-3AD203B41FA5}">
                      <a16:colId xmlns:a16="http://schemas.microsoft.com/office/drawing/2014/main" val="1657130056"/>
                    </a:ext>
                  </a:extLst>
                </a:gridCol>
                <a:gridCol w="1526627">
                  <a:extLst>
                    <a:ext uri="{9D8B030D-6E8A-4147-A177-3AD203B41FA5}">
                      <a16:colId xmlns:a16="http://schemas.microsoft.com/office/drawing/2014/main" val="2407314025"/>
                    </a:ext>
                  </a:extLst>
                </a:gridCol>
              </a:tblGrid>
              <a:tr h="720372">
                <a:tc>
                  <a:txBody>
                    <a:bodyPr/>
                    <a:lstStyle/>
                    <a:p>
                      <a:pPr marL="0" marR="0" lvl="0" indent="0" rtl="0" hangingPunct="0">
                        <a:lnSpc>
                          <a:spcPct val="100000"/>
                        </a:lnSpc>
                        <a:spcBef>
                          <a:spcPts val="0"/>
                        </a:spcBef>
                        <a:spcAft>
                          <a:spcPts val="0"/>
                        </a:spcAft>
                        <a:buNone/>
                        <a:tabLst>
                          <a:tab pos="201600" algn="l"/>
                          <a:tab pos="403200" algn="l"/>
                          <a:tab pos="604800" algn="l"/>
                          <a:tab pos="806400" algn="l"/>
                          <a:tab pos="1007999" algn="l"/>
                          <a:tab pos="1209600" algn="l"/>
                          <a:tab pos="1411200" algn="l"/>
                          <a:tab pos="1612800" algn="l"/>
                          <a:tab pos="1814400" algn="l"/>
                          <a:tab pos="2015999" algn="l"/>
                          <a:tab pos="2217599" algn="l"/>
                          <a:tab pos="2419200" algn="l"/>
                        </a:tabLst>
                      </a:pPr>
                      <a:endParaRPr lang="de-AT" sz="1100" b="0" i="0" u="none" strike="noStrike" kern="1200">
                        <a:ln>
                          <a:noFill/>
                        </a:ln>
                        <a:latin typeface="Helvetica" pitchFamily="34"/>
                        <a:ea typeface="Helvetica" pitchFamily="32"/>
                        <a:cs typeface="Helvetica" pitchFamily="32"/>
                      </a:endParaRPr>
                    </a:p>
                    <a:p>
                      <a:pPr marL="0" marR="0" lvl="0" indent="0" rtl="0" hangingPunct="0">
                        <a:lnSpc>
                          <a:spcPct val="100000"/>
                        </a:lnSpc>
                        <a:spcBef>
                          <a:spcPts val="0"/>
                        </a:spcBef>
                        <a:spcAft>
                          <a:spcPts val="0"/>
                        </a:spcAft>
                        <a:buNone/>
                        <a:tabLst/>
                      </a:pPr>
                      <a:r>
                        <a:rPr lang="de-AT" sz="1100" b="1" i="0" u="none" strike="noStrike" kern="1200">
                          <a:ln>
                            <a:noFill/>
                          </a:ln>
                          <a:solidFill>
                            <a:srgbClr val="000000"/>
                          </a:solidFill>
                          <a:latin typeface="Arial-BoldMT" pitchFamily="34"/>
                          <a:ea typeface="Arial-BoldMT" pitchFamily="32"/>
                          <a:cs typeface="Arial-BoldMT" pitchFamily="32"/>
                        </a:rPr>
                        <a:t>Afdeling</a:t>
                      </a:r>
                    </a:p>
                  </a:txBody>
                  <a:tcPr marL="82944" marR="82944" marT="41472" marB="41472"/>
                </a:tc>
                <a:tc>
                  <a:txBody>
                    <a:bodyPr/>
                    <a:lstStyle/>
                    <a:p>
                      <a:pPr marL="0" marR="0" lvl="0" indent="0" rtl="0" hangingPunct="0">
                        <a:lnSpc>
                          <a:spcPct val="100000"/>
                        </a:lnSpc>
                        <a:spcBef>
                          <a:spcPts val="0"/>
                        </a:spcBef>
                        <a:spcAft>
                          <a:spcPts val="0"/>
                        </a:spcAft>
                        <a:buNone/>
                        <a:tabLst/>
                      </a:pPr>
                      <a:r>
                        <a:rPr lang="de-AT" sz="1100" b="1" i="0" u="none" strike="noStrike" kern="1200">
                          <a:ln>
                            <a:noFill/>
                          </a:ln>
                          <a:solidFill>
                            <a:srgbClr val="000000"/>
                          </a:solidFill>
                          <a:latin typeface="Arial-BoldMT" pitchFamily="34"/>
                          <a:ea typeface="Arial-BoldMT" pitchFamily="32"/>
                          <a:cs typeface="Arial-BoldMT" pitchFamily="32"/>
                        </a:rPr>
                        <a:t>Molens</a:t>
                      </a:r>
                    </a:p>
                  </a:txBody>
                  <a:tcPr marL="82944" marR="82944" marT="41472" marB="41472"/>
                </a:tc>
                <a:tc>
                  <a:txBody>
                    <a:bodyPr/>
                    <a:lstStyle/>
                    <a:p>
                      <a:pPr marL="0" marR="0" lvl="0" indent="0" rtl="0" hangingPunct="0">
                        <a:lnSpc>
                          <a:spcPct val="100000"/>
                        </a:lnSpc>
                        <a:spcBef>
                          <a:spcPts val="0"/>
                        </a:spcBef>
                        <a:spcAft>
                          <a:spcPts val="0"/>
                        </a:spcAft>
                        <a:buNone/>
                        <a:tabLst/>
                      </a:pPr>
                      <a:r>
                        <a:rPr lang="de-AT" sz="1100" b="1" i="0" u="none" strike="noStrike" kern="1200">
                          <a:ln>
                            <a:noFill/>
                          </a:ln>
                          <a:solidFill>
                            <a:srgbClr val="000000"/>
                          </a:solidFill>
                          <a:latin typeface="Arial-BoldMT" pitchFamily="34"/>
                          <a:ea typeface="Arial-BoldMT" pitchFamily="32"/>
                          <a:cs typeface="Arial-BoldMT" pitchFamily="32"/>
                        </a:rPr>
                        <a:t>Totaal molenaars</a:t>
                      </a:r>
                    </a:p>
                  </a:txBody>
                  <a:tcPr marL="82944" marR="82944" marT="41472" marB="41472"/>
                </a:tc>
                <a:tc>
                  <a:txBody>
                    <a:bodyPr/>
                    <a:lstStyle/>
                    <a:p>
                      <a:pPr marL="0" marR="0" lvl="0" indent="0" algn="ctr" rtl="0" hangingPunct="0">
                        <a:lnSpc>
                          <a:spcPct val="100000"/>
                        </a:lnSpc>
                        <a:spcBef>
                          <a:spcPts val="0"/>
                        </a:spcBef>
                        <a:spcAft>
                          <a:spcPts val="0"/>
                        </a:spcAft>
                        <a:buNone/>
                        <a:tabLst/>
                      </a:pPr>
                      <a:r>
                        <a:rPr lang="de-AT" sz="1100" b="1" i="0" u="none" strike="noStrike" kern="1200">
                          <a:ln>
                            <a:noFill/>
                          </a:ln>
                          <a:solidFill>
                            <a:srgbClr val="000000"/>
                          </a:solidFill>
                          <a:latin typeface="Arial-BoldMT" pitchFamily="34"/>
                          <a:ea typeface="Arial-BoldMT" pitchFamily="32"/>
                          <a:cs typeface="Arial-BoldMT" pitchFamily="32"/>
                        </a:rPr>
                        <a:t> Gemiddeld aantal molenaars per molen</a:t>
                      </a:r>
                    </a:p>
                  </a:txBody>
                  <a:tcPr marL="82944" marR="82944" marT="41472" marB="41472"/>
                </a:tc>
                <a:tc>
                  <a:txBody>
                    <a:bodyPr/>
                    <a:lstStyle/>
                    <a:p>
                      <a:pPr marL="0" marR="0" lvl="0" indent="0" algn="ctr" rtl="0" hangingPunct="0">
                        <a:lnSpc>
                          <a:spcPct val="100000"/>
                        </a:lnSpc>
                        <a:spcBef>
                          <a:spcPts val="0"/>
                        </a:spcBef>
                        <a:spcAft>
                          <a:spcPts val="0"/>
                        </a:spcAft>
                        <a:buNone/>
                        <a:tabLst/>
                      </a:pPr>
                      <a:r>
                        <a:rPr lang="de-AT" sz="1100" b="1" i="0" u="none" strike="noStrike" kern="1200">
                          <a:ln>
                            <a:noFill/>
                          </a:ln>
                          <a:solidFill>
                            <a:srgbClr val="000000"/>
                          </a:solidFill>
                          <a:latin typeface="Arial-BoldMT" pitchFamily="34"/>
                          <a:ea typeface="Arial-BoldMT" pitchFamily="32"/>
                          <a:cs typeface="Arial-BoldMT" pitchFamily="32"/>
                        </a:rPr>
                        <a:t>Totaal MIO’S</a:t>
                      </a:r>
                    </a:p>
                  </a:txBody>
                  <a:tcPr marL="82944" marR="82944" marT="41472" marB="41472"/>
                </a:tc>
                <a:tc>
                  <a:txBody>
                    <a:bodyPr/>
                    <a:lstStyle/>
                    <a:p>
                      <a:pPr marL="0" marR="0" lvl="0" indent="0" algn="ctr" rtl="0" hangingPunct="0">
                        <a:lnSpc>
                          <a:spcPct val="100000"/>
                        </a:lnSpc>
                        <a:spcBef>
                          <a:spcPts val="0"/>
                        </a:spcBef>
                        <a:spcAft>
                          <a:spcPts val="0"/>
                        </a:spcAft>
                        <a:buNone/>
                        <a:tabLst/>
                      </a:pPr>
                      <a:r>
                        <a:rPr lang="de-AT" sz="1100" b="1" i="0" u="none" strike="noStrike" kern="1200">
                          <a:ln>
                            <a:noFill/>
                          </a:ln>
                          <a:solidFill>
                            <a:srgbClr val="000000"/>
                          </a:solidFill>
                          <a:latin typeface="Arial-BoldMT" pitchFamily="34"/>
                          <a:ea typeface="Arial-BoldMT" pitchFamily="32"/>
                          <a:cs typeface="Arial-BoldMT" pitchFamily="32"/>
                        </a:rPr>
                        <a:t>Gemiddeld aantal MIO’s per molen</a:t>
                      </a:r>
                    </a:p>
                  </a:txBody>
                  <a:tcPr marL="82944" marR="82944" marT="41472" marB="41472"/>
                </a:tc>
                <a:extLst>
                  <a:ext uri="{0D108BD9-81ED-4DB2-BD59-A6C34878D82A}">
                    <a16:rowId xmlns:a16="http://schemas.microsoft.com/office/drawing/2014/main" val="320363781"/>
                  </a:ext>
                </a:extLst>
              </a:tr>
              <a:tr h="248832">
                <a:tc>
                  <a:txBody>
                    <a:bodyPr/>
                    <a:lstStyle/>
                    <a:p>
                      <a:pPr marL="0" marR="0" lvl="0" indent="0" rtl="0" hangingPunct="0">
                        <a:lnSpc>
                          <a:spcPct val="100000"/>
                        </a:lnSpc>
                        <a:spcBef>
                          <a:spcPts val="0"/>
                        </a:spcBef>
                        <a:spcAft>
                          <a:spcPts val="0"/>
                        </a:spcAft>
                        <a:buNone/>
                        <a:tabLst/>
                      </a:pPr>
                      <a:r>
                        <a:rPr lang="de-AT" sz="1100" b="0" i="0" u="none" strike="noStrike" kern="1200" dirty="0">
                          <a:ln>
                            <a:noFill/>
                          </a:ln>
                          <a:solidFill>
                            <a:srgbClr val="000000"/>
                          </a:solidFill>
                          <a:latin typeface="ArialMT" pitchFamily="34"/>
                          <a:ea typeface="ArialMT" pitchFamily="32"/>
                          <a:cs typeface="ArialMT" pitchFamily="32"/>
                        </a:rPr>
                        <a:t>Groningen</a:t>
                      </a:r>
                    </a:p>
                  </a:txBody>
                  <a:tcPr marL="82944" marR="82944" marT="41472" marB="41472"/>
                </a:tc>
                <a:tc>
                  <a:txBody>
                    <a:bodyPr/>
                    <a:lstStyle/>
                    <a:p>
                      <a:pPr marL="0" marR="0" lvl="0" indent="0" rtl="0" hangingPunct="0">
                        <a:lnSpc>
                          <a:spcPct val="100000"/>
                        </a:lnSpc>
                        <a:spcBef>
                          <a:spcPts val="0"/>
                        </a:spcBef>
                        <a:spcAft>
                          <a:spcPts val="0"/>
                        </a:spcAft>
                        <a:buNone/>
                        <a:tabLst/>
                      </a:pPr>
                      <a:r>
                        <a:rPr lang="de-AT" sz="1100" b="0" i="0" u="none" strike="noStrike" kern="1200">
                          <a:ln>
                            <a:noFill/>
                          </a:ln>
                          <a:solidFill>
                            <a:srgbClr val="000000"/>
                          </a:solidFill>
                          <a:latin typeface="ArialMT" pitchFamily="34"/>
                          <a:ea typeface="ArialMT" pitchFamily="32"/>
                          <a:cs typeface="ArialMT" pitchFamily="32"/>
                        </a:rPr>
                        <a:t>88</a:t>
                      </a:r>
                    </a:p>
                  </a:txBody>
                  <a:tcPr marL="82944" marR="82944" marT="41472" marB="41472"/>
                </a:tc>
                <a:tc>
                  <a:txBody>
                    <a:bodyPr/>
                    <a:lstStyle/>
                    <a:p>
                      <a:pPr marL="0" marR="0" lvl="0" indent="0" rtl="0" hangingPunct="0">
                        <a:lnSpc>
                          <a:spcPct val="100000"/>
                        </a:lnSpc>
                        <a:spcBef>
                          <a:spcPts val="0"/>
                        </a:spcBef>
                        <a:spcAft>
                          <a:spcPts val="0"/>
                        </a:spcAft>
                        <a:buNone/>
                        <a:tabLst/>
                      </a:pPr>
                      <a:r>
                        <a:rPr lang="de-AT" sz="1100" b="0" i="0" u="none" strike="noStrike" kern="1200">
                          <a:ln>
                            <a:noFill/>
                          </a:ln>
                          <a:solidFill>
                            <a:srgbClr val="000000"/>
                          </a:solidFill>
                          <a:latin typeface="ArialMT" pitchFamily="34"/>
                          <a:ea typeface="ArialMT" pitchFamily="32"/>
                          <a:cs typeface="ArialMT" pitchFamily="32"/>
                        </a:rPr>
                        <a:t>150 (1)</a:t>
                      </a:r>
                    </a:p>
                  </a:txBody>
                  <a:tcPr marL="82944" marR="82944" marT="41472" marB="41472"/>
                </a:tc>
                <a:tc>
                  <a:txBody>
                    <a:bodyPr/>
                    <a:lstStyle/>
                    <a:p>
                      <a:pPr algn="l" rtl="0" fontAlgn="ctr">
                        <a:buNone/>
                      </a:pPr>
                      <a:r>
                        <a:rPr lang="nl-NL" sz="1100" b="1" i="0" u="none" strike="noStrike" dirty="0">
                          <a:solidFill>
                            <a:srgbClr val="000000"/>
                          </a:solidFill>
                          <a:effectLst/>
                          <a:latin typeface="Arial-BoldMT"/>
                        </a:rPr>
                        <a:t>1,7</a:t>
                      </a:r>
                    </a:p>
                  </a:txBody>
                  <a:tcPr marL="5760" marR="5760" marT="5760" marB="0" anchor="ctr"/>
                </a:tc>
                <a:tc>
                  <a:txBody>
                    <a:bodyPr/>
                    <a:lstStyle/>
                    <a:p>
                      <a:pPr marL="0" marR="0" lvl="0" indent="0" rtl="0" hangingPunct="0">
                        <a:lnSpc>
                          <a:spcPct val="100000"/>
                        </a:lnSpc>
                        <a:spcBef>
                          <a:spcPts val="0"/>
                        </a:spcBef>
                        <a:spcAft>
                          <a:spcPts val="0"/>
                        </a:spcAft>
                        <a:buNone/>
                        <a:tabLst/>
                      </a:pPr>
                      <a:r>
                        <a:rPr lang="de-AT" sz="1100" b="0" i="0" u="none" strike="noStrike" kern="1200">
                          <a:ln>
                            <a:noFill/>
                          </a:ln>
                          <a:solidFill>
                            <a:srgbClr val="000000"/>
                          </a:solidFill>
                          <a:latin typeface="ArialMT" pitchFamily="34"/>
                          <a:ea typeface="ArialMT" pitchFamily="32"/>
                          <a:cs typeface="ArialMT" pitchFamily="32"/>
                        </a:rPr>
                        <a:t>52</a:t>
                      </a:r>
                    </a:p>
                  </a:txBody>
                  <a:tcPr marL="82944" marR="82944" marT="41472" marB="41472"/>
                </a:tc>
                <a:tc>
                  <a:txBody>
                    <a:bodyPr/>
                    <a:lstStyle/>
                    <a:p>
                      <a:pPr marL="0" marR="0" lvl="0" indent="0" rtl="0" hangingPunct="0">
                        <a:lnSpc>
                          <a:spcPct val="100000"/>
                        </a:lnSpc>
                        <a:spcBef>
                          <a:spcPts val="0"/>
                        </a:spcBef>
                        <a:spcAft>
                          <a:spcPts val="0"/>
                        </a:spcAft>
                        <a:buNone/>
                        <a:tabLst/>
                      </a:pPr>
                      <a:r>
                        <a:rPr lang="de-AT" sz="1100" b="1" i="0" u="none" strike="noStrike" kern="1200" dirty="0">
                          <a:ln>
                            <a:noFill/>
                          </a:ln>
                          <a:solidFill>
                            <a:srgbClr val="000000"/>
                          </a:solidFill>
                          <a:latin typeface="Arial-BoldMT" pitchFamily="34"/>
                          <a:ea typeface="Arial-BoldMT" pitchFamily="32"/>
                          <a:cs typeface="Arial-BoldMT" pitchFamily="32"/>
                        </a:rPr>
                        <a:t>0,6</a:t>
                      </a:r>
                    </a:p>
                  </a:txBody>
                  <a:tcPr marL="82944" marR="82944" marT="41472" marB="41472"/>
                </a:tc>
                <a:extLst>
                  <a:ext uri="{0D108BD9-81ED-4DB2-BD59-A6C34878D82A}">
                    <a16:rowId xmlns:a16="http://schemas.microsoft.com/office/drawing/2014/main" val="1063728123"/>
                  </a:ext>
                </a:extLst>
              </a:tr>
              <a:tr h="248832">
                <a:tc>
                  <a:txBody>
                    <a:bodyPr/>
                    <a:lstStyle/>
                    <a:p>
                      <a:pPr marL="0" marR="0" lvl="0" indent="0" rtl="0" hangingPunct="0">
                        <a:lnSpc>
                          <a:spcPct val="100000"/>
                        </a:lnSpc>
                        <a:spcBef>
                          <a:spcPts val="0"/>
                        </a:spcBef>
                        <a:spcAft>
                          <a:spcPts val="0"/>
                        </a:spcAft>
                        <a:buNone/>
                        <a:tabLst/>
                      </a:pPr>
                      <a:r>
                        <a:rPr lang="de-AT" sz="1100" b="0" i="0" u="none" strike="noStrike" kern="1200">
                          <a:ln>
                            <a:noFill/>
                          </a:ln>
                          <a:solidFill>
                            <a:srgbClr val="000000"/>
                          </a:solidFill>
                          <a:latin typeface="ArialMT" pitchFamily="34"/>
                          <a:ea typeface="ArialMT" pitchFamily="32"/>
                          <a:cs typeface="ArialMT" pitchFamily="32"/>
                        </a:rPr>
                        <a:t>Drenthe</a:t>
                      </a:r>
                    </a:p>
                  </a:txBody>
                  <a:tcPr marL="82944" marR="82944" marT="41472" marB="41472"/>
                </a:tc>
                <a:tc>
                  <a:txBody>
                    <a:bodyPr/>
                    <a:lstStyle/>
                    <a:p>
                      <a:pPr marL="0" marR="0" lvl="0" indent="0" rtl="0" hangingPunct="0">
                        <a:lnSpc>
                          <a:spcPct val="100000"/>
                        </a:lnSpc>
                        <a:spcBef>
                          <a:spcPts val="0"/>
                        </a:spcBef>
                        <a:spcAft>
                          <a:spcPts val="0"/>
                        </a:spcAft>
                        <a:buNone/>
                        <a:tabLst/>
                      </a:pPr>
                      <a:r>
                        <a:rPr lang="de-AT" sz="1100" b="0" i="0" u="none" strike="noStrike" kern="1200">
                          <a:ln>
                            <a:noFill/>
                          </a:ln>
                          <a:solidFill>
                            <a:srgbClr val="000000"/>
                          </a:solidFill>
                          <a:latin typeface="ArialMT" pitchFamily="34"/>
                          <a:ea typeface="ArialMT" pitchFamily="32"/>
                          <a:cs typeface="ArialMT" pitchFamily="32"/>
                        </a:rPr>
                        <a:t>38</a:t>
                      </a:r>
                    </a:p>
                  </a:txBody>
                  <a:tcPr marL="82944" marR="82944" marT="41472" marB="41472"/>
                </a:tc>
                <a:tc>
                  <a:txBody>
                    <a:bodyPr/>
                    <a:lstStyle/>
                    <a:p>
                      <a:pPr marL="0" marR="0" lvl="0" indent="0" rtl="0" hangingPunct="0">
                        <a:lnSpc>
                          <a:spcPct val="100000"/>
                        </a:lnSpc>
                        <a:spcBef>
                          <a:spcPts val="0"/>
                        </a:spcBef>
                        <a:spcAft>
                          <a:spcPts val="0"/>
                        </a:spcAft>
                        <a:buNone/>
                        <a:tabLst/>
                      </a:pPr>
                      <a:r>
                        <a:rPr lang="de-AT" sz="1100" b="0" i="0" u="none" strike="noStrike" kern="1200">
                          <a:ln>
                            <a:noFill/>
                          </a:ln>
                          <a:solidFill>
                            <a:srgbClr val="000000"/>
                          </a:solidFill>
                          <a:latin typeface="ArialMT" pitchFamily="34"/>
                          <a:ea typeface="ArialMT" pitchFamily="32"/>
                          <a:cs typeface="ArialMT" pitchFamily="32"/>
                        </a:rPr>
                        <a:t>105 (1)</a:t>
                      </a:r>
                    </a:p>
                  </a:txBody>
                  <a:tcPr marL="82944" marR="82944" marT="41472" marB="41472"/>
                </a:tc>
                <a:tc>
                  <a:txBody>
                    <a:bodyPr/>
                    <a:lstStyle/>
                    <a:p>
                      <a:pPr algn="l" rtl="0" fontAlgn="ctr">
                        <a:buNone/>
                      </a:pPr>
                      <a:r>
                        <a:rPr lang="nl-NL" sz="1100" b="1" i="0" u="none" strike="noStrike">
                          <a:solidFill>
                            <a:srgbClr val="000000"/>
                          </a:solidFill>
                          <a:effectLst/>
                          <a:latin typeface="Arial-BoldMT"/>
                        </a:rPr>
                        <a:t>2,76</a:t>
                      </a:r>
                    </a:p>
                  </a:txBody>
                  <a:tcPr marL="5760" marR="5760" marT="5760" marB="0" anchor="ctr"/>
                </a:tc>
                <a:tc>
                  <a:txBody>
                    <a:bodyPr/>
                    <a:lstStyle/>
                    <a:p>
                      <a:pPr marL="0" marR="0" lvl="0" indent="0" rtl="0" hangingPunct="0">
                        <a:lnSpc>
                          <a:spcPct val="100000"/>
                        </a:lnSpc>
                        <a:spcBef>
                          <a:spcPts val="0"/>
                        </a:spcBef>
                        <a:spcAft>
                          <a:spcPts val="0"/>
                        </a:spcAft>
                        <a:buNone/>
                        <a:tabLst/>
                      </a:pPr>
                      <a:r>
                        <a:rPr lang="de-AT" sz="1100" b="0" i="0" u="none" strike="noStrike" kern="1200">
                          <a:ln>
                            <a:noFill/>
                          </a:ln>
                          <a:solidFill>
                            <a:srgbClr val="000000"/>
                          </a:solidFill>
                          <a:latin typeface="ArialMT" pitchFamily="34"/>
                          <a:ea typeface="ArialMT" pitchFamily="32"/>
                          <a:cs typeface="ArialMT" pitchFamily="32"/>
                        </a:rPr>
                        <a:t>23</a:t>
                      </a:r>
                    </a:p>
                  </a:txBody>
                  <a:tcPr marL="82944" marR="82944" marT="41472" marB="41472"/>
                </a:tc>
                <a:tc>
                  <a:txBody>
                    <a:bodyPr/>
                    <a:lstStyle/>
                    <a:p>
                      <a:pPr marL="0" marR="0" lvl="0" indent="0" rtl="0" hangingPunct="0">
                        <a:lnSpc>
                          <a:spcPct val="100000"/>
                        </a:lnSpc>
                        <a:spcBef>
                          <a:spcPts val="0"/>
                        </a:spcBef>
                        <a:spcAft>
                          <a:spcPts val="0"/>
                        </a:spcAft>
                        <a:buNone/>
                        <a:tabLst/>
                      </a:pPr>
                      <a:r>
                        <a:rPr lang="de-AT" sz="1100" b="1" i="0" u="none" strike="noStrike" kern="1200" dirty="0">
                          <a:ln>
                            <a:noFill/>
                          </a:ln>
                          <a:solidFill>
                            <a:srgbClr val="000000"/>
                          </a:solidFill>
                          <a:latin typeface="Arial-BoldMT" pitchFamily="34"/>
                          <a:ea typeface="Arial-BoldMT" pitchFamily="32"/>
                          <a:cs typeface="Arial-BoldMT" pitchFamily="32"/>
                        </a:rPr>
                        <a:t>0,6</a:t>
                      </a:r>
                    </a:p>
                  </a:txBody>
                  <a:tcPr marL="82944" marR="82944" marT="41472" marB="41472"/>
                </a:tc>
                <a:extLst>
                  <a:ext uri="{0D108BD9-81ED-4DB2-BD59-A6C34878D82A}">
                    <a16:rowId xmlns:a16="http://schemas.microsoft.com/office/drawing/2014/main" val="652531764"/>
                  </a:ext>
                </a:extLst>
              </a:tr>
              <a:tr h="248832">
                <a:tc>
                  <a:txBody>
                    <a:bodyPr/>
                    <a:lstStyle/>
                    <a:p>
                      <a:pPr marL="0" marR="0" lvl="0" indent="0" rtl="0" hangingPunct="0">
                        <a:lnSpc>
                          <a:spcPct val="100000"/>
                        </a:lnSpc>
                        <a:spcBef>
                          <a:spcPts val="0"/>
                        </a:spcBef>
                        <a:spcAft>
                          <a:spcPts val="0"/>
                        </a:spcAft>
                        <a:buNone/>
                        <a:tabLst/>
                      </a:pPr>
                      <a:r>
                        <a:rPr lang="de-AT" sz="1100" b="0" i="0" u="none" strike="noStrike" kern="1200">
                          <a:ln>
                            <a:noFill/>
                          </a:ln>
                          <a:solidFill>
                            <a:srgbClr val="000000"/>
                          </a:solidFill>
                          <a:latin typeface="ArialMT" pitchFamily="34"/>
                          <a:ea typeface="ArialMT" pitchFamily="32"/>
                          <a:cs typeface="ArialMT" pitchFamily="32"/>
                        </a:rPr>
                        <a:t>Overijssel</a:t>
                      </a:r>
                    </a:p>
                  </a:txBody>
                  <a:tcPr marL="82944" marR="82944" marT="41472" marB="41472"/>
                </a:tc>
                <a:tc>
                  <a:txBody>
                    <a:bodyPr/>
                    <a:lstStyle/>
                    <a:p>
                      <a:pPr marL="0" marR="0" lvl="0" indent="0" rtl="0" hangingPunct="0">
                        <a:lnSpc>
                          <a:spcPct val="100000"/>
                        </a:lnSpc>
                        <a:spcBef>
                          <a:spcPts val="0"/>
                        </a:spcBef>
                        <a:spcAft>
                          <a:spcPts val="0"/>
                        </a:spcAft>
                        <a:buNone/>
                        <a:tabLst/>
                      </a:pPr>
                      <a:r>
                        <a:rPr lang="de-AT" sz="1100" b="0" i="0" u="none" strike="noStrike" kern="1200">
                          <a:ln>
                            <a:noFill/>
                          </a:ln>
                          <a:solidFill>
                            <a:srgbClr val="000000"/>
                          </a:solidFill>
                          <a:latin typeface="ArialMT" pitchFamily="34"/>
                          <a:ea typeface="ArialMT" pitchFamily="32"/>
                          <a:cs typeface="ArialMT" pitchFamily="32"/>
                        </a:rPr>
                        <a:t>66</a:t>
                      </a:r>
                    </a:p>
                  </a:txBody>
                  <a:tcPr marL="82944" marR="82944" marT="41472" marB="41472"/>
                </a:tc>
                <a:tc>
                  <a:txBody>
                    <a:bodyPr/>
                    <a:lstStyle/>
                    <a:p>
                      <a:pPr marL="0" marR="0" lvl="0" indent="0" rtl="0" hangingPunct="0">
                        <a:lnSpc>
                          <a:spcPct val="100000"/>
                        </a:lnSpc>
                        <a:spcBef>
                          <a:spcPts val="0"/>
                        </a:spcBef>
                        <a:spcAft>
                          <a:spcPts val="0"/>
                        </a:spcAft>
                        <a:buNone/>
                        <a:tabLst/>
                      </a:pPr>
                      <a:r>
                        <a:rPr lang="de-AT" sz="1100" b="0" i="0" u="none" strike="noStrike" kern="1200">
                          <a:ln>
                            <a:noFill/>
                          </a:ln>
                          <a:solidFill>
                            <a:srgbClr val="000000"/>
                          </a:solidFill>
                          <a:latin typeface="ArialMT" pitchFamily="34"/>
                          <a:ea typeface="ArialMT" pitchFamily="32"/>
                          <a:cs typeface="ArialMT" pitchFamily="32"/>
                        </a:rPr>
                        <a:t>220 (36)</a:t>
                      </a:r>
                    </a:p>
                  </a:txBody>
                  <a:tcPr marL="82944" marR="82944" marT="41472" marB="41472"/>
                </a:tc>
                <a:tc>
                  <a:txBody>
                    <a:bodyPr/>
                    <a:lstStyle/>
                    <a:p>
                      <a:pPr algn="l" rtl="0" fontAlgn="ctr">
                        <a:buNone/>
                      </a:pPr>
                      <a:r>
                        <a:rPr lang="nl-NL" sz="1100" b="1" i="0" u="none" strike="noStrike">
                          <a:solidFill>
                            <a:srgbClr val="000000"/>
                          </a:solidFill>
                          <a:effectLst/>
                          <a:latin typeface="Arial-BoldMT"/>
                        </a:rPr>
                        <a:t>3,3</a:t>
                      </a:r>
                    </a:p>
                  </a:txBody>
                  <a:tcPr marL="5760" marR="5760" marT="5760" marB="0" anchor="ctr"/>
                </a:tc>
                <a:tc>
                  <a:txBody>
                    <a:bodyPr/>
                    <a:lstStyle/>
                    <a:p>
                      <a:pPr marL="0" marR="0" lvl="0" indent="0" rtl="0" hangingPunct="0">
                        <a:lnSpc>
                          <a:spcPct val="100000"/>
                        </a:lnSpc>
                        <a:spcBef>
                          <a:spcPts val="0"/>
                        </a:spcBef>
                        <a:spcAft>
                          <a:spcPts val="0"/>
                        </a:spcAft>
                        <a:buNone/>
                        <a:tabLst/>
                      </a:pPr>
                      <a:r>
                        <a:rPr lang="de-AT" sz="1100" b="0" i="0" u="none" strike="noStrike" kern="1200">
                          <a:ln>
                            <a:noFill/>
                          </a:ln>
                          <a:solidFill>
                            <a:srgbClr val="000000"/>
                          </a:solidFill>
                          <a:latin typeface="ArialMT" pitchFamily="34"/>
                          <a:ea typeface="ArialMT" pitchFamily="32"/>
                          <a:cs typeface="ArialMT" pitchFamily="32"/>
                        </a:rPr>
                        <a:t>80</a:t>
                      </a:r>
                    </a:p>
                  </a:txBody>
                  <a:tcPr marL="82944" marR="82944" marT="41472" marB="41472"/>
                </a:tc>
                <a:tc>
                  <a:txBody>
                    <a:bodyPr/>
                    <a:lstStyle/>
                    <a:p>
                      <a:pPr marL="0" marR="0" lvl="0" indent="0" rtl="0" hangingPunct="0">
                        <a:lnSpc>
                          <a:spcPct val="100000"/>
                        </a:lnSpc>
                        <a:spcBef>
                          <a:spcPts val="0"/>
                        </a:spcBef>
                        <a:spcAft>
                          <a:spcPts val="0"/>
                        </a:spcAft>
                        <a:buNone/>
                        <a:tabLst/>
                      </a:pPr>
                      <a:r>
                        <a:rPr lang="de-AT" sz="1100" b="1" i="0" u="none" strike="noStrike" kern="1200">
                          <a:ln>
                            <a:noFill/>
                          </a:ln>
                          <a:solidFill>
                            <a:srgbClr val="000000"/>
                          </a:solidFill>
                          <a:latin typeface="Arial-BoldMT" pitchFamily="34"/>
                          <a:ea typeface="Arial-BoldMT" pitchFamily="32"/>
                          <a:cs typeface="Arial-BoldMT" pitchFamily="32"/>
                        </a:rPr>
                        <a:t>1,2</a:t>
                      </a:r>
                    </a:p>
                  </a:txBody>
                  <a:tcPr marL="82944" marR="82944" marT="41472" marB="41472"/>
                </a:tc>
                <a:extLst>
                  <a:ext uri="{0D108BD9-81ED-4DB2-BD59-A6C34878D82A}">
                    <a16:rowId xmlns:a16="http://schemas.microsoft.com/office/drawing/2014/main" val="2345951280"/>
                  </a:ext>
                </a:extLst>
              </a:tr>
              <a:tr h="248832">
                <a:tc>
                  <a:txBody>
                    <a:bodyPr/>
                    <a:lstStyle/>
                    <a:p>
                      <a:pPr marL="0" marR="0" lvl="0" indent="0" rtl="0" hangingPunct="0">
                        <a:lnSpc>
                          <a:spcPct val="100000"/>
                        </a:lnSpc>
                        <a:spcBef>
                          <a:spcPts val="0"/>
                        </a:spcBef>
                        <a:spcAft>
                          <a:spcPts val="0"/>
                        </a:spcAft>
                        <a:buNone/>
                        <a:tabLst/>
                      </a:pPr>
                      <a:r>
                        <a:rPr lang="de-AT" sz="1100" b="0" i="0" u="none" strike="noStrike" kern="1200">
                          <a:ln>
                            <a:noFill/>
                          </a:ln>
                          <a:solidFill>
                            <a:srgbClr val="000000"/>
                          </a:solidFill>
                          <a:latin typeface="ArialMT" pitchFamily="34"/>
                          <a:ea typeface="ArialMT" pitchFamily="32"/>
                          <a:cs typeface="ArialMT" pitchFamily="32"/>
                        </a:rPr>
                        <a:t>Gelderland</a:t>
                      </a:r>
                    </a:p>
                  </a:txBody>
                  <a:tcPr marL="82944" marR="82944" marT="41472" marB="41472"/>
                </a:tc>
                <a:tc>
                  <a:txBody>
                    <a:bodyPr/>
                    <a:lstStyle/>
                    <a:p>
                      <a:pPr marL="0" marR="0" lvl="0" indent="0" rtl="0" hangingPunct="0">
                        <a:lnSpc>
                          <a:spcPct val="100000"/>
                        </a:lnSpc>
                        <a:spcBef>
                          <a:spcPts val="0"/>
                        </a:spcBef>
                        <a:spcAft>
                          <a:spcPts val="0"/>
                        </a:spcAft>
                        <a:buNone/>
                        <a:tabLst/>
                      </a:pPr>
                      <a:r>
                        <a:rPr lang="de-AT" sz="1100" b="0" i="0" u="none" strike="noStrike" kern="1200">
                          <a:ln>
                            <a:noFill/>
                          </a:ln>
                          <a:solidFill>
                            <a:srgbClr val="000000"/>
                          </a:solidFill>
                          <a:latin typeface="ArialMT" pitchFamily="34"/>
                          <a:ea typeface="ArialMT" pitchFamily="32"/>
                          <a:cs typeface="ArialMT" pitchFamily="32"/>
                        </a:rPr>
                        <a:t>169</a:t>
                      </a:r>
                    </a:p>
                  </a:txBody>
                  <a:tcPr marL="82944" marR="82944" marT="41472" marB="41472"/>
                </a:tc>
                <a:tc>
                  <a:txBody>
                    <a:bodyPr/>
                    <a:lstStyle/>
                    <a:p>
                      <a:pPr marL="0" marR="0" lvl="0" indent="0" rtl="0" hangingPunct="0">
                        <a:lnSpc>
                          <a:spcPct val="100000"/>
                        </a:lnSpc>
                        <a:spcBef>
                          <a:spcPts val="0"/>
                        </a:spcBef>
                        <a:spcAft>
                          <a:spcPts val="0"/>
                        </a:spcAft>
                        <a:buNone/>
                        <a:tabLst/>
                      </a:pPr>
                      <a:r>
                        <a:rPr lang="de-AT" sz="1100" b="0" i="0" u="none" strike="noStrike" kern="1200">
                          <a:ln>
                            <a:noFill/>
                          </a:ln>
                          <a:solidFill>
                            <a:srgbClr val="000000"/>
                          </a:solidFill>
                          <a:latin typeface="ArialMT" pitchFamily="34"/>
                          <a:ea typeface="ArialMT" pitchFamily="32"/>
                          <a:cs typeface="ArialMT" pitchFamily="32"/>
                        </a:rPr>
                        <a:t>313 (30)</a:t>
                      </a:r>
                    </a:p>
                  </a:txBody>
                  <a:tcPr marL="82944" marR="82944" marT="41472" marB="41472"/>
                </a:tc>
                <a:tc>
                  <a:txBody>
                    <a:bodyPr/>
                    <a:lstStyle/>
                    <a:p>
                      <a:pPr algn="l" rtl="0" fontAlgn="ctr">
                        <a:buNone/>
                      </a:pPr>
                      <a:r>
                        <a:rPr lang="nl-NL" sz="1100" b="1" i="0" u="none" strike="noStrike">
                          <a:solidFill>
                            <a:srgbClr val="000000"/>
                          </a:solidFill>
                          <a:effectLst/>
                          <a:latin typeface="Arial-BoldMT"/>
                        </a:rPr>
                        <a:t>1,85</a:t>
                      </a:r>
                    </a:p>
                  </a:txBody>
                  <a:tcPr marL="5760" marR="5760" marT="5760" marB="0" anchor="ctr"/>
                </a:tc>
                <a:tc>
                  <a:txBody>
                    <a:bodyPr/>
                    <a:lstStyle/>
                    <a:p>
                      <a:pPr marL="0" marR="0" lvl="0" indent="0" rtl="0" hangingPunct="0">
                        <a:lnSpc>
                          <a:spcPct val="100000"/>
                        </a:lnSpc>
                        <a:spcBef>
                          <a:spcPts val="0"/>
                        </a:spcBef>
                        <a:spcAft>
                          <a:spcPts val="0"/>
                        </a:spcAft>
                        <a:buNone/>
                        <a:tabLst/>
                      </a:pPr>
                      <a:r>
                        <a:rPr lang="de-AT" sz="1100" b="0" i="0" u="none" strike="noStrike" kern="1200">
                          <a:ln>
                            <a:noFill/>
                          </a:ln>
                          <a:solidFill>
                            <a:srgbClr val="000000"/>
                          </a:solidFill>
                          <a:latin typeface="ArialMT" pitchFamily="34"/>
                          <a:ea typeface="ArialMT" pitchFamily="32"/>
                          <a:cs typeface="ArialMT" pitchFamily="32"/>
                        </a:rPr>
                        <a:t>166</a:t>
                      </a:r>
                    </a:p>
                  </a:txBody>
                  <a:tcPr marL="82944" marR="82944" marT="41472" marB="41472"/>
                </a:tc>
                <a:tc>
                  <a:txBody>
                    <a:bodyPr/>
                    <a:lstStyle/>
                    <a:p>
                      <a:pPr marL="0" marR="0" lvl="0" indent="0" rtl="0" hangingPunct="0">
                        <a:lnSpc>
                          <a:spcPct val="100000"/>
                        </a:lnSpc>
                        <a:spcBef>
                          <a:spcPts val="0"/>
                        </a:spcBef>
                        <a:spcAft>
                          <a:spcPts val="0"/>
                        </a:spcAft>
                        <a:buNone/>
                        <a:tabLst/>
                      </a:pPr>
                      <a:r>
                        <a:rPr lang="de-AT" sz="1100" b="1" i="0" u="none" strike="noStrike" kern="1200">
                          <a:ln>
                            <a:noFill/>
                          </a:ln>
                          <a:solidFill>
                            <a:srgbClr val="000000"/>
                          </a:solidFill>
                          <a:latin typeface="Arial-BoldMT" pitchFamily="34"/>
                          <a:ea typeface="Arial-BoldMT" pitchFamily="32"/>
                          <a:cs typeface="Arial-BoldMT" pitchFamily="32"/>
                        </a:rPr>
                        <a:t>1</a:t>
                      </a:r>
                    </a:p>
                  </a:txBody>
                  <a:tcPr marL="82944" marR="82944" marT="41472" marB="41472"/>
                </a:tc>
                <a:extLst>
                  <a:ext uri="{0D108BD9-81ED-4DB2-BD59-A6C34878D82A}">
                    <a16:rowId xmlns:a16="http://schemas.microsoft.com/office/drawing/2014/main" val="1890020486"/>
                  </a:ext>
                </a:extLst>
              </a:tr>
              <a:tr h="248832">
                <a:tc>
                  <a:txBody>
                    <a:bodyPr/>
                    <a:lstStyle/>
                    <a:p>
                      <a:pPr marL="0" marR="0" lvl="0" indent="0" rtl="0" hangingPunct="0">
                        <a:lnSpc>
                          <a:spcPct val="100000"/>
                        </a:lnSpc>
                        <a:spcBef>
                          <a:spcPts val="0"/>
                        </a:spcBef>
                        <a:spcAft>
                          <a:spcPts val="0"/>
                        </a:spcAft>
                        <a:buNone/>
                        <a:tabLst/>
                      </a:pPr>
                      <a:r>
                        <a:rPr lang="de-AT" sz="1100" b="0" i="0" u="none" strike="noStrike" kern="1200">
                          <a:ln>
                            <a:noFill/>
                          </a:ln>
                          <a:solidFill>
                            <a:srgbClr val="000000"/>
                          </a:solidFill>
                          <a:latin typeface="ArialMT" pitchFamily="34"/>
                          <a:ea typeface="ArialMT" pitchFamily="32"/>
                          <a:cs typeface="ArialMT" pitchFamily="32"/>
                        </a:rPr>
                        <a:t>Utrecht &amp; het Gooi</a:t>
                      </a:r>
                    </a:p>
                  </a:txBody>
                  <a:tcPr marL="82944" marR="82944" marT="41472" marB="41472"/>
                </a:tc>
                <a:tc>
                  <a:txBody>
                    <a:bodyPr/>
                    <a:lstStyle/>
                    <a:p>
                      <a:pPr marL="0" marR="0" lvl="0" indent="0" rtl="0" hangingPunct="0">
                        <a:lnSpc>
                          <a:spcPct val="100000"/>
                        </a:lnSpc>
                        <a:spcBef>
                          <a:spcPts val="0"/>
                        </a:spcBef>
                        <a:spcAft>
                          <a:spcPts val="0"/>
                        </a:spcAft>
                        <a:buNone/>
                        <a:tabLst/>
                      </a:pPr>
                      <a:r>
                        <a:rPr lang="de-AT" sz="1100" b="0" i="0" u="none" strike="noStrike" kern="1200">
                          <a:ln>
                            <a:noFill/>
                          </a:ln>
                          <a:solidFill>
                            <a:srgbClr val="000000"/>
                          </a:solidFill>
                          <a:latin typeface="ArialMT" pitchFamily="34"/>
                          <a:ea typeface="ArialMT" pitchFamily="32"/>
                          <a:cs typeface="ArialMT" pitchFamily="32"/>
                        </a:rPr>
                        <a:t>39</a:t>
                      </a:r>
                    </a:p>
                  </a:txBody>
                  <a:tcPr marL="82944" marR="82944" marT="41472" marB="41472"/>
                </a:tc>
                <a:tc>
                  <a:txBody>
                    <a:bodyPr/>
                    <a:lstStyle/>
                    <a:p>
                      <a:pPr marL="0" marR="0" lvl="0" indent="0" rtl="0" hangingPunct="0">
                        <a:lnSpc>
                          <a:spcPct val="100000"/>
                        </a:lnSpc>
                        <a:spcBef>
                          <a:spcPts val="0"/>
                        </a:spcBef>
                        <a:spcAft>
                          <a:spcPts val="0"/>
                        </a:spcAft>
                        <a:buNone/>
                        <a:tabLst/>
                      </a:pPr>
                      <a:r>
                        <a:rPr lang="de-AT" sz="1100" b="0" i="0" u="none" strike="noStrike" kern="1200">
                          <a:ln>
                            <a:noFill/>
                          </a:ln>
                          <a:solidFill>
                            <a:srgbClr val="000000"/>
                          </a:solidFill>
                          <a:latin typeface="ArialMT" pitchFamily="34"/>
                          <a:ea typeface="ArialMT" pitchFamily="32"/>
                          <a:cs typeface="ArialMT" pitchFamily="32"/>
                        </a:rPr>
                        <a:t>118 (1)</a:t>
                      </a:r>
                    </a:p>
                  </a:txBody>
                  <a:tcPr marL="82944" marR="82944" marT="41472" marB="41472"/>
                </a:tc>
                <a:tc>
                  <a:txBody>
                    <a:bodyPr/>
                    <a:lstStyle/>
                    <a:p>
                      <a:pPr algn="l" rtl="0" fontAlgn="ctr">
                        <a:buNone/>
                      </a:pPr>
                      <a:r>
                        <a:rPr lang="nl-NL" sz="1100" b="1" i="0" u="none" strike="noStrike">
                          <a:solidFill>
                            <a:srgbClr val="000000"/>
                          </a:solidFill>
                          <a:effectLst/>
                          <a:latin typeface="Arial-BoldMT"/>
                        </a:rPr>
                        <a:t>3</a:t>
                      </a:r>
                    </a:p>
                  </a:txBody>
                  <a:tcPr marL="5760" marR="5760" marT="5760" marB="0" anchor="ctr"/>
                </a:tc>
                <a:tc>
                  <a:txBody>
                    <a:bodyPr/>
                    <a:lstStyle/>
                    <a:p>
                      <a:pPr marL="0" marR="0" lvl="0" indent="0" rtl="0" hangingPunct="0">
                        <a:lnSpc>
                          <a:spcPct val="100000"/>
                        </a:lnSpc>
                        <a:spcBef>
                          <a:spcPts val="0"/>
                        </a:spcBef>
                        <a:spcAft>
                          <a:spcPts val="0"/>
                        </a:spcAft>
                        <a:buNone/>
                        <a:tabLst/>
                      </a:pPr>
                      <a:r>
                        <a:rPr lang="de-AT" sz="1100" b="0" i="0" u="none" strike="noStrike" kern="1200">
                          <a:ln>
                            <a:noFill/>
                          </a:ln>
                          <a:solidFill>
                            <a:srgbClr val="000000"/>
                          </a:solidFill>
                          <a:latin typeface="ArialMT" pitchFamily="34"/>
                          <a:ea typeface="ArialMT" pitchFamily="32"/>
                          <a:cs typeface="ArialMT" pitchFamily="32"/>
                        </a:rPr>
                        <a:t>45</a:t>
                      </a:r>
                    </a:p>
                  </a:txBody>
                  <a:tcPr marL="82944" marR="82944" marT="41472" marB="41472"/>
                </a:tc>
                <a:tc>
                  <a:txBody>
                    <a:bodyPr/>
                    <a:lstStyle/>
                    <a:p>
                      <a:pPr marL="0" marR="0" lvl="0" indent="0" rtl="0" hangingPunct="0">
                        <a:lnSpc>
                          <a:spcPct val="100000"/>
                        </a:lnSpc>
                        <a:spcBef>
                          <a:spcPts val="0"/>
                        </a:spcBef>
                        <a:spcAft>
                          <a:spcPts val="0"/>
                        </a:spcAft>
                        <a:buNone/>
                        <a:tabLst/>
                      </a:pPr>
                      <a:r>
                        <a:rPr lang="de-AT" sz="1100" b="1" i="0" u="none" strike="noStrike" kern="1200">
                          <a:ln>
                            <a:noFill/>
                          </a:ln>
                          <a:solidFill>
                            <a:srgbClr val="000000"/>
                          </a:solidFill>
                          <a:latin typeface="Arial-BoldMT" pitchFamily="34"/>
                          <a:ea typeface="Arial-BoldMT" pitchFamily="32"/>
                          <a:cs typeface="Arial-BoldMT" pitchFamily="32"/>
                        </a:rPr>
                        <a:t>1,2</a:t>
                      </a:r>
                    </a:p>
                  </a:txBody>
                  <a:tcPr marL="82944" marR="82944" marT="41472" marB="41472"/>
                </a:tc>
                <a:extLst>
                  <a:ext uri="{0D108BD9-81ED-4DB2-BD59-A6C34878D82A}">
                    <a16:rowId xmlns:a16="http://schemas.microsoft.com/office/drawing/2014/main" val="2815812654"/>
                  </a:ext>
                </a:extLst>
              </a:tr>
              <a:tr h="248832">
                <a:tc>
                  <a:txBody>
                    <a:bodyPr/>
                    <a:lstStyle/>
                    <a:p>
                      <a:pPr marL="0" marR="0" lvl="0" indent="0" rtl="0" hangingPunct="0">
                        <a:lnSpc>
                          <a:spcPct val="100000"/>
                        </a:lnSpc>
                        <a:spcBef>
                          <a:spcPts val="0"/>
                        </a:spcBef>
                        <a:spcAft>
                          <a:spcPts val="0"/>
                        </a:spcAft>
                        <a:buNone/>
                        <a:tabLst/>
                      </a:pPr>
                      <a:r>
                        <a:rPr lang="de-AT" sz="1100" b="0" i="0" u="none" strike="noStrike" kern="1200">
                          <a:ln>
                            <a:noFill/>
                          </a:ln>
                          <a:solidFill>
                            <a:srgbClr val="000000"/>
                          </a:solidFill>
                          <a:latin typeface="ArialMT" pitchFamily="34"/>
                          <a:ea typeface="ArialMT" pitchFamily="32"/>
                          <a:cs typeface="ArialMT" pitchFamily="32"/>
                        </a:rPr>
                        <a:t>Noord-Holland</a:t>
                      </a:r>
                    </a:p>
                  </a:txBody>
                  <a:tcPr marL="82944" marR="82944" marT="41472" marB="41472"/>
                </a:tc>
                <a:tc>
                  <a:txBody>
                    <a:bodyPr/>
                    <a:lstStyle/>
                    <a:p>
                      <a:pPr marL="0" marR="0" lvl="0" indent="0" rtl="0" hangingPunct="0">
                        <a:lnSpc>
                          <a:spcPct val="100000"/>
                        </a:lnSpc>
                        <a:spcBef>
                          <a:spcPts val="0"/>
                        </a:spcBef>
                        <a:spcAft>
                          <a:spcPts val="0"/>
                        </a:spcAft>
                        <a:buNone/>
                        <a:tabLst/>
                      </a:pPr>
                      <a:r>
                        <a:rPr lang="de-AT" sz="1100" b="0" i="0" u="none" strike="noStrike" kern="1200">
                          <a:ln>
                            <a:noFill/>
                          </a:ln>
                          <a:solidFill>
                            <a:srgbClr val="000000"/>
                          </a:solidFill>
                          <a:latin typeface="ArialMT" pitchFamily="34"/>
                          <a:ea typeface="ArialMT" pitchFamily="32"/>
                          <a:cs typeface="ArialMT" pitchFamily="32"/>
                        </a:rPr>
                        <a:t>154</a:t>
                      </a:r>
                    </a:p>
                  </a:txBody>
                  <a:tcPr marL="82944" marR="82944" marT="41472" marB="41472"/>
                </a:tc>
                <a:tc>
                  <a:txBody>
                    <a:bodyPr/>
                    <a:lstStyle/>
                    <a:p>
                      <a:pPr marL="0" marR="0" lvl="0" indent="0" rtl="0" hangingPunct="0">
                        <a:lnSpc>
                          <a:spcPct val="100000"/>
                        </a:lnSpc>
                        <a:spcBef>
                          <a:spcPts val="0"/>
                        </a:spcBef>
                        <a:spcAft>
                          <a:spcPts val="0"/>
                        </a:spcAft>
                        <a:buNone/>
                        <a:tabLst/>
                      </a:pPr>
                      <a:r>
                        <a:rPr lang="de-AT" sz="1100" b="0" i="0" u="none" strike="noStrike" kern="1200">
                          <a:ln>
                            <a:noFill/>
                          </a:ln>
                          <a:solidFill>
                            <a:srgbClr val="000000"/>
                          </a:solidFill>
                          <a:latin typeface="ArialMT" pitchFamily="34"/>
                          <a:ea typeface="ArialMT" pitchFamily="32"/>
                          <a:cs typeface="ArialMT" pitchFamily="32"/>
                        </a:rPr>
                        <a:t>215 (0)</a:t>
                      </a:r>
                    </a:p>
                  </a:txBody>
                  <a:tcPr marL="82944" marR="82944" marT="41472" marB="41472"/>
                </a:tc>
                <a:tc>
                  <a:txBody>
                    <a:bodyPr/>
                    <a:lstStyle/>
                    <a:p>
                      <a:pPr algn="l" rtl="0" fontAlgn="ctr">
                        <a:buNone/>
                      </a:pPr>
                      <a:r>
                        <a:rPr lang="nl-NL" sz="1100" b="1" i="0" u="none" strike="noStrike">
                          <a:solidFill>
                            <a:srgbClr val="000000"/>
                          </a:solidFill>
                          <a:effectLst/>
                          <a:latin typeface="Arial-BoldMT"/>
                        </a:rPr>
                        <a:t>1,4</a:t>
                      </a:r>
                    </a:p>
                  </a:txBody>
                  <a:tcPr marL="5760" marR="5760" marT="5760" marB="0" anchor="ctr"/>
                </a:tc>
                <a:tc>
                  <a:txBody>
                    <a:bodyPr/>
                    <a:lstStyle/>
                    <a:p>
                      <a:pPr marL="0" marR="0" lvl="0" indent="0" rtl="0" hangingPunct="0">
                        <a:lnSpc>
                          <a:spcPct val="100000"/>
                        </a:lnSpc>
                        <a:spcBef>
                          <a:spcPts val="0"/>
                        </a:spcBef>
                        <a:spcAft>
                          <a:spcPts val="0"/>
                        </a:spcAft>
                        <a:buNone/>
                        <a:tabLst/>
                      </a:pPr>
                      <a:r>
                        <a:rPr lang="de-AT" sz="1100" b="0" i="0" u="none" strike="noStrike" kern="1200">
                          <a:ln>
                            <a:noFill/>
                          </a:ln>
                          <a:solidFill>
                            <a:srgbClr val="000000"/>
                          </a:solidFill>
                          <a:latin typeface="ArialMT" pitchFamily="34"/>
                          <a:ea typeface="ArialMT" pitchFamily="32"/>
                          <a:cs typeface="ArialMT" pitchFamily="32"/>
                        </a:rPr>
                        <a:t>106</a:t>
                      </a:r>
                    </a:p>
                  </a:txBody>
                  <a:tcPr marL="82944" marR="82944" marT="41472" marB="41472"/>
                </a:tc>
                <a:tc>
                  <a:txBody>
                    <a:bodyPr/>
                    <a:lstStyle/>
                    <a:p>
                      <a:pPr marL="0" marR="0" lvl="0" indent="0" rtl="0" hangingPunct="0">
                        <a:lnSpc>
                          <a:spcPct val="100000"/>
                        </a:lnSpc>
                        <a:spcBef>
                          <a:spcPts val="0"/>
                        </a:spcBef>
                        <a:spcAft>
                          <a:spcPts val="0"/>
                        </a:spcAft>
                        <a:buNone/>
                        <a:tabLst/>
                      </a:pPr>
                      <a:r>
                        <a:rPr lang="de-AT" sz="1100" b="1" i="0" u="none" strike="noStrike" kern="1200">
                          <a:ln>
                            <a:noFill/>
                          </a:ln>
                          <a:solidFill>
                            <a:srgbClr val="000000"/>
                          </a:solidFill>
                          <a:latin typeface="Arial-BoldMT" pitchFamily="34"/>
                          <a:ea typeface="Arial-BoldMT" pitchFamily="32"/>
                          <a:cs typeface="Arial-BoldMT" pitchFamily="32"/>
                        </a:rPr>
                        <a:t>0,7</a:t>
                      </a:r>
                    </a:p>
                  </a:txBody>
                  <a:tcPr marL="82944" marR="82944" marT="41472" marB="41472"/>
                </a:tc>
                <a:extLst>
                  <a:ext uri="{0D108BD9-81ED-4DB2-BD59-A6C34878D82A}">
                    <a16:rowId xmlns:a16="http://schemas.microsoft.com/office/drawing/2014/main" val="865016917"/>
                  </a:ext>
                </a:extLst>
              </a:tr>
              <a:tr h="248832">
                <a:tc>
                  <a:txBody>
                    <a:bodyPr/>
                    <a:lstStyle/>
                    <a:p>
                      <a:pPr marL="0" marR="0" lvl="0" indent="0" rtl="0" hangingPunct="0">
                        <a:lnSpc>
                          <a:spcPct val="100000"/>
                        </a:lnSpc>
                        <a:spcBef>
                          <a:spcPts val="0"/>
                        </a:spcBef>
                        <a:spcAft>
                          <a:spcPts val="0"/>
                        </a:spcAft>
                        <a:buNone/>
                        <a:tabLst/>
                      </a:pPr>
                      <a:r>
                        <a:rPr lang="de-AT" sz="1100" b="0" i="0" u="none" strike="noStrike" kern="1200">
                          <a:ln>
                            <a:noFill/>
                          </a:ln>
                          <a:solidFill>
                            <a:srgbClr val="000000"/>
                          </a:solidFill>
                          <a:latin typeface="ArialMT" pitchFamily="34"/>
                          <a:ea typeface="ArialMT" pitchFamily="32"/>
                          <a:cs typeface="ArialMT" pitchFamily="32"/>
                        </a:rPr>
                        <a:t>Zuid-Holland</a:t>
                      </a:r>
                    </a:p>
                  </a:txBody>
                  <a:tcPr marL="82944" marR="82944" marT="41472" marB="41472"/>
                </a:tc>
                <a:tc>
                  <a:txBody>
                    <a:bodyPr/>
                    <a:lstStyle/>
                    <a:p>
                      <a:pPr marL="0" marR="0" lvl="0" indent="0" rtl="0" hangingPunct="0">
                        <a:lnSpc>
                          <a:spcPct val="100000"/>
                        </a:lnSpc>
                        <a:spcBef>
                          <a:spcPts val="0"/>
                        </a:spcBef>
                        <a:spcAft>
                          <a:spcPts val="0"/>
                        </a:spcAft>
                        <a:buNone/>
                        <a:tabLst/>
                      </a:pPr>
                      <a:r>
                        <a:rPr lang="de-AT" sz="1100" b="0" i="0" u="none" strike="noStrike" kern="1200">
                          <a:ln>
                            <a:noFill/>
                          </a:ln>
                          <a:solidFill>
                            <a:srgbClr val="000000"/>
                          </a:solidFill>
                          <a:latin typeface="ArialMT" pitchFamily="34"/>
                          <a:ea typeface="ArialMT" pitchFamily="32"/>
                          <a:cs typeface="ArialMT" pitchFamily="32"/>
                        </a:rPr>
                        <a:t>227</a:t>
                      </a:r>
                    </a:p>
                  </a:txBody>
                  <a:tcPr marL="82944" marR="82944" marT="41472" marB="41472"/>
                </a:tc>
                <a:tc>
                  <a:txBody>
                    <a:bodyPr/>
                    <a:lstStyle/>
                    <a:p>
                      <a:pPr marL="0" marR="0" lvl="0" indent="0" rtl="0" hangingPunct="0">
                        <a:lnSpc>
                          <a:spcPct val="100000"/>
                        </a:lnSpc>
                        <a:spcBef>
                          <a:spcPts val="0"/>
                        </a:spcBef>
                        <a:spcAft>
                          <a:spcPts val="0"/>
                        </a:spcAft>
                        <a:buNone/>
                        <a:tabLst/>
                      </a:pPr>
                      <a:r>
                        <a:rPr lang="de-AT" sz="1100" b="0" i="0" u="none" strike="noStrike" kern="1200">
                          <a:ln>
                            <a:noFill/>
                          </a:ln>
                          <a:solidFill>
                            <a:srgbClr val="000000"/>
                          </a:solidFill>
                          <a:latin typeface="ArialMT" pitchFamily="34"/>
                          <a:ea typeface="ArialMT" pitchFamily="32"/>
                          <a:cs typeface="ArialMT" pitchFamily="32"/>
                        </a:rPr>
                        <a:t>280 (3)</a:t>
                      </a:r>
                    </a:p>
                  </a:txBody>
                  <a:tcPr marL="82944" marR="82944" marT="41472" marB="41472"/>
                </a:tc>
                <a:tc>
                  <a:txBody>
                    <a:bodyPr/>
                    <a:lstStyle/>
                    <a:p>
                      <a:pPr algn="l" rtl="0" fontAlgn="ctr">
                        <a:buNone/>
                      </a:pPr>
                      <a:r>
                        <a:rPr lang="nl-NL" sz="1100" b="1" i="0" u="none" strike="noStrike">
                          <a:solidFill>
                            <a:srgbClr val="000000"/>
                          </a:solidFill>
                          <a:effectLst/>
                          <a:latin typeface="Arial-BoldMT"/>
                        </a:rPr>
                        <a:t>1,2</a:t>
                      </a:r>
                    </a:p>
                  </a:txBody>
                  <a:tcPr marL="5760" marR="5760" marT="5760" marB="0" anchor="ctr"/>
                </a:tc>
                <a:tc>
                  <a:txBody>
                    <a:bodyPr/>
                    <a:lstStyle/>
                    <a:p>
                      <a:pPr marL="0" marR="0" lvl="0" indent="0" rtl="0" hangingPunct="0">
                        <a:lnSpc>
                          <a:spcPct val="100000"/>
                        </a:lnSpc>
                        <a:spcBef>
                          <a:spcPts val="0"/>
                        </a:spcBef>
                        <a:spcAft>
                          <a:spcPts val="0"/>
                        </a:spcAft>
                        <a:buNone/>
                        <a:tabLst/>
                      </a:pPr>
                      <a:r>
                        <a:rPr lang="de-AT" sz="1100" b="0" i="0" u="none" strike="noStrike" kern="1200">
                          <a:ln>
                            <a:noFill/>
                          </a:ln>
                          <a:solidFill>
                            <a:srgbClr val="000000"/>
                          </a:solidFill>
                          <a:latin typeface="ArialMT" pitchFamily="34"/>
                          <a:ea typeface="ArialMT" pitchFamily="32"/>
                          <a:cs typeface="ArialMT" pitchFamily="32"/>
                        </a:rPr>
                        <a:t>151</a:t>
                      </a:r>
                    </a:p>
                  </a:txBody>
                  <a:tcPr marL="82944" marR="82944" marT="41472" marB="41472"/>
                </a:tc>
                <a:tc>
                  <a:txBody>
                    <a:bodyPr/>
                    <a:lstStyle/>
                    <a:p>
                      <a:pPr marL="0" marR="0" lvl="0" indent="0" rtl="0" hangingPunct="0">
                        <a:lnSpc>
                          <a:spcPct val="100000"/>
                        </a:lnSpc>
                        <a:spcBef>
                          <a:spcPts val="0"/>
                        </a:spcBef>
                        <a:spcAft>
                          <a:spcPts val="0"/>
                        </a:spcAft>
                        <a:buNone/>
                        <a:tabLst/>
                      </a:pPr>
                      <a:r>
                        <a:rPr lang="de-AT" sz="1100" b="1" i="0" u="none" strike="noStrike" kern="1200">
                          <a:ln>
                            <a:noFill/>
                          </a:ln>
                          <a:solidFill>
                            <a:srgbClr val="000000"/>
                          </a:solidFill>
                          <a:latin typeface="Arial-BoldMT" pitchFamily="34"/>
                          <a:ea typeface="Arial-BoldMT" pitchFamily="32"/>
                          <a:cs typeface="Arial-BoldMT" pitchFamily="32"/>
                        </a:rPr>
                        <a:t>0,7</a:t>
                      </a:r>
                    </a:p>
                  </a:txBody>
                  <a:tcPr marL="82944" marR="82944" marT="41472" marB="41472"/>
                </a:tc>
                <a:extLst>
                  <a:ext uri="{0D108BD9-81ED-4DB2-BD59-A6C34878D82A}">
                    <a16:rowId xmlns:a16="http://schemas.microsoft.com/office/drawing/2014/main" val="2292523391"/>
                  </a:ext>
                </a:extLst>
              </a:tr>
              <a:tr h="248832">
                <a:tc>
                  <a:txBody>
                    <a:bodyPr/>
                    <a:lstStyle/>
                    <a:p>
                      <a:pPr marL="0" marR="0" lvl="0" indent="0" rtl="0" hangingPunct="0">
                        <a:lnSpc>
                          <a:spcPct val="100000"/>
                        </a:lnSpc>
                        <a:spcBef>
                          <a:spcPts val="0"/>
                        </a:spcBef>
                        <a:spcAft>
                          <a:spcPts val="0"/>
                        </a:spcAft>
                        <a:buNone/>
                        <a:tabLst/>
                      </a:pPr>
                      <a:r>
                        <a:rPr lang="de-AT" sz="1100" b="0" i="0" u="none" strike="noStrike" kern="1200">
                          <a:ln>
                            <a:noFill/>
                          </a:ln>
                          <a:solidFill>
                            <a:srgbClr val="000000"/>
                          </a:solidFill>
                          <a:latin typeface="ArialMT" pitchFamily="34"/>
                          <a:ea typeface="ArialMT" pitchFamily="32"/>
                          <a:cs typeface="ArialMT" pitchFamily="32"/>
                        </a:rPr>
                        <a:t>Zeeland</a:t>
                      </a:r>
                    </a:p>
                  </a:txBody>
                  <a:tcPr marL="82944" marR="82944" marT="41472" marB="41472"/>
                </a:tc>
                <a:tc>
                  <a:txBody>
                    <a:bodyPr/>
                    <a:lstStyle/>
                    <a:p>
                      <a:pPr marL="0" marR="0" lvl="0" indent="0" rtl="0" hangingPunct="0">
                        <a:lnSpc>
                          <a:spcPct val="100000"/>
                        </a:lnSpc>
                        <a:spcBef>
                          <a:spcPts val="0"/>
                        </a:spcBef>
                        <a:spcAft>
                          <a:spcPts val="0"/>
                        </a:spcAft>
                        <a:buNone/>
                        <a:tabLst/>
                      </a:pPr>
                      <a:r>
                        <a:rPr lang="de-AT" sz="1100" b="0" i="0" u="none" strike="noStrike" kern="1200">
                          <a:ln>
                            <a:noFill/>
                          </a:ln>
                          <a:solidFill>
                            <a:srgbClr val="000000"/>
                          </a:solidFill>
                          <a:latin typeface="ArialMT" pitchFamily="34"/>
                          <a:ea typeface="ArialMT" pitchFamily="32"/>
                          <a:cs typeface="ArialMT" pitchFamily="32"/>
                        </a:rPr>
                        <a:t>77</a:t>
                      </a:r>
                    </a:p>
                  </a:txBody>
                  <a:tcPr marL="82944" marR="82944" marT="41472" marB="41472"/>
                </a:tc>
                <a:tc>
                  <a:txBody>
                    <a:bodyPr/>
                    <a:lstStyle/>
                    <a:p>
                      <a:pPr marL="0" marR="0" lvl="0" indent="0" rtl="0" hangingPunct="0">
                        <a:lnSpc>
                          <a:spcPct val="100000"/>
                        </a:lnSpc>
                        <a:spcBef>
                          <a:spcPts val="0"/>
                        </a:spcBef>
                        <a:spcAft>
                          <a:spcPts val="0"/>
                        </a:spcAft>
                        <a:buNone/>
                        <a:tabLst/>
                      </a:pPr>
                      <a:r>
                        <a:rPr lang="de-AT" sz="1100" b="0" i="0" u="none" strike="noStrike" kern="1200">
                          <a:ln>
                            <a:noFill/>
                          </a:ln>
                          <a:solidFill>
                            <a:srgbClr val="000000"/>
                          </a:solidFill>
                          <a:latin typeface="ArialMT" pitchFamily="34"/>
                          <a:ea typeface="ArialMT" pitchFamily="32"/>
                          <a:cs typeface="ArialMT" pitchFamily="32"/>
                        </a:rPr>
                        <a:t>68 (0)</a:t>
                      </a:r>
                    </a:p>
                  </a:txBody>
                  <a:tcPr marL="82944" marR="82944" marT="41472" marB="41472"/>
                </a:tc>
                <a:tc>
                  <a:txBody>
                    <a:bodyPr/>
                    <a:lstStyle/>
                    <a:p>
                      <a:pPr algn="l" rtl="0" fontAlgn="ctr">
                        <a:buNone/>
                      </a:pPr>
                      <a:r>
                        <a:rPr lang="nl-NL" sz="1100" b="1" i="0" u="none" strike="noStrike">
                          <a:solidFill>
                            <a:srgbClr val="000000"/>
                          </a:solidFill>
                          <a:effectLst/>
                          <a:latin typeface="Arial-BoldMT"/>
                        </a:rPr>
                        <a:t>0,9</a:t>
                      </a:r>
                    </a:p>
                  </a:txBody>
                  <a:tcPr marL="5760" marR="5760" marT="5760" marB="0" anchor="ctr"/>
                </a:tc>
                <a:tc>
                  <a:txBody>
                    <a:bodyPr/>
                    <a:lstStyle/>
                    <a:p>
                      <a:pPr marL="0" marR="0" lvl="0" indent="0" rtl="0" hangingPunct="0">
                        <a:lnSpc>
                          <a:spcPct val="100000"/>
                        </a:lnSpc>
                        <a:spcBef>
                          <a:spcPts val="0"/>
                        </a:spcBef>
                        <a:spcAft>
                          <a:spcPts val="0"/>
                        </a:spcAft>
                        <a:buNone/>
                        <a:tabLst/>
                      </a:pPr>
                      <a:r>
                        <a:rPr lang="de-AT" sz="1100" b="0" i="0" u="none" strike="noStrike" kern="1200" dirty="0">
                          <a:ln>
                            <a:noFill/>
                          </a:ln>
                          <a:solidFill>
                            <a:srgbClr val="000000"/>
                          </a:solidFill>
                          <a:latin typeface="ArialMT" pitchFamily="34"/>
                          <a:ea typeface="ArialMT" pitchFamily="32"/>
                          <a:cs typeface="ArialMT" pitchFamily="32"/>
                        </a:rPr>
                        <a:t>29</a:t>
                      </a:r>
                    </a:p>
                  </a:txBody>
                  <a:tcPr marL="82944" marR="82944" marT="41472" marB="41472"/>
                </a:tc>
                <a:tc>
                  <a:txBody>
                    <a:bodyPr/>
                    <a:lstStyle/>
                    <a:p>
                      <a:pPr marL="0" marR="0" lvl="0" indent="0" rtl="0" hangingPunct="0">
                        <a:lnSpc>
                          <a:spcPct val="100000"/>
                        </a:lnSpc>
                        <a:spcBef>
                          <a:spcPts val="0"/>
                        </a:spcBef>
                        <a:spcAft>
                          <a:spcPts val="0"/>
                        </a:spcAft>
                        <a:buNone/>
                        <a:tabLst/>
                      </a:pPr>
                      <a:r>
                        <a:rPr lang="de-AT" sz="1100" b="1" i="0" u="none" strike="noStrike" kern="1200">
                          <a:ln>
                            <a:noFill/>
                          </a:ln>
                          <a:solidFill>
                            <a:srgbClr val="000000"/>
                          </a:solidFill>
                          <a:latin typeface="Arial-BoldMT" pitchFamily="34"/>
                          <a:ea typeface="Arial-BoldMT" pitchFamily="32"/>
                          <a:cs typeface="Arial-BoldMT" pitchFamily="32"/>
                        </a:rPr>
                        <a:t>0,4</a:t>
                      </a:r>
                    </a:p>
                  </a:txBody>
                  <a:tcPr marL="82944" marR="82944" marT="41472" marB="41472"/>
                </a:tc>
                <a:extLst>
                  <a:ext uri="{0D108BD9-81ED-4DB2-BD59-A6C34878D82A}">
                    <a16:rowId xmlns:a16="http://schemas.microsoft.com/office/drawing/2014/main" val="2255084043"/>
                  </a:ext>
                </a:extLst>
              </a:tr>
              <a:tr h="248832">
                <a:tc>
                  <a:txBody>
                    <a:bodyPr/>
                    <a:lstStyle/>
                    <a:p>
                      <a:pPr marL="0" marR="0" lvl="0" indent="0" rtl="0" hangingPunct="0">
                        <a:lnSpc>
                          <a:spcPct val="100000"/>
                        </a:lnSpc>
                        <a:spcBef>
                          <a:spcPts val="0"/>
                        </a:spcBef>
                        <a:spcAft>
                          <a:spcPts val="0"/>
                        </a:spcAft>
                        <a:buNone/>
                        <a:tabLst/>
                      </a:pPr>
                      <a:r>
                        <a:rPr lang="de-AT" sz="1100" b="0" i="0" u="none" strike="noStrike" kern="1200">
                          <a:ln>
                            <a:noFill/>
                          </a:ln>
                          <a:solidFill>
                            <a:srgbClr val="000000"/>
                          </a:solidFill>
                          <a:latin typeface="ArialMT" pitchFamily="34"/>
                          <a:ea typeface="ArialMT" pitchFamily="32"/>
                          <a:cs typeface="ArialMT" pitchFamily="32"/>
                        </a:rPr>
                        <a:t>Noord-Brabant</a:t>
                      </a:r>
                    </a:p>
                  </a:txBody>
                  <a:tcPr marL="82944" marR="82944" marT="41472" marB="41472"/>
                </a:tc>
                <a:tc>
                  <a:txBody>
                    <a:bodyPr/>
                    <a:lstStyle/>
                    <a:p>
                      <a:pPr marL="0" marR="0" lvl="0" indent="0" rtl="0" hangingPunct="0">
                        <a:lnSpc>
                          <a:spcPct val="100000"/>
                        </a:lnSpc>
                        <a:spcBef>
                          <a:spcPts val="0"/>
                        </a:spcBef>
                        <a:spcAft>
                          <a:spcPts val="0"/>
                        </a:spcAft>
                        <a:buNone/>
                        <a:tabLst/>
                      </a:pPr>
                      <a:r>
                        <a:rPr lang="de-AT" sz="1100" b="0" i="0" u="none" strike="noStrike" kern="1200">
                          <a:ln>
                            <a:noFill/>
                          </a:ln>
                          <a:solidFill>
                            <a:srgbClr val="000000"/>
                          </a:solidFill>
                          <a:latin typeface="ArialMT" pitchFamily="34"/>
                          <a:ea typeface="ArialMT" pitchFamily="32"/>
                          <a:cs typeface="ArialMT" pitchFamily="32"/>
                        </a:rPr>
                        <a:t>133</a:t>
                      </a:r>
                    </a:p>
                  </a:txBody>
                  <a:tcPr marL="82944" marR="82944" marT="41472" marB="41472"/>
                </a:tc>
                <a:tc>
                  <a:txBody>
                    <a:bodyPr/>
                    <a:lstStyle/>
                    <a:p>
                      <a:pPr marL="0" marR="0" lvl="0" indent="0" rtl="0" hangingPunct="0">
                        <a:lnSpc>
                          <a:spcPct val="100000"/>
                        </a:lnSpc>
                        <a:spcBef>
                          <a:spcPts val="0"/>
                        </a:spcBef>
                        <a:spcAft>
                          <a:spcPts val="0"/>
                        </a:spcAft>
                        <a:buNone/>
                        <a:tabLst/>
                      </a:pPr>
                      <a:r>
                        <a:rPr lang="de-AT" sz="1100" b="0" i="0" u="none" strike="noStrike" kern="1200">
                          <a:ln>
                            <a:noFill/>
                          </a:ln>
                          <a:solidFill>
                            <a:srgbClr val="000000"/>
                          </a:solidFill>
                          <a:latin typeface="ArialMT" pitchFamily="34"/>
                          <a:ea typeface="ArialMT" pitchFamily="32"/>
                          <a:cs typeface="ArialMT" pitchFamily="32"/>
                        </a:rPr>
                        <a:t>214 (13)</a:t>
                      </a:r>
                    </a:p>
                  </a:txBody>
                  <a:tcPr marL="82944" marR="82944" marT="41472" marB="41472"/>
                </a:tc>
                <a:tc>
                  <a:txBody>
                    <a:bodyPr/>
                    <a:lstStyle/>
                    <a:p>
                      <a:pPr algn="l" rtl="0" fontAlgn="ctr">
                        <a:buNone/>
                      </a:pPr>
                      <a:r>
                        <a:rPr lang="nl-NL" sz="1100" b="1" i="0" u="none" strike="noStrike">
                          <a:solidFill>
                            <a:srgbClr val="000000"/>
                          </a:solidFill>
                          <a:effectLst/>
                          <a:latin typeface="Arial-BoldMT"/>
                        </a:rPr>
                        <a:t>1,6</a:t>
                      </a:r>
                    </a:p>
                  </a:txBody>
                  <a:tcPr marL="5760" marR="5760" marT="5760" marB="0" anchor="ctr"/>
                </a:tc>
                <a:tc>
                  <a:txBody>
                    <a:bodyPr/>
                    <a:lstStyle/>
                    <a:p>
                      <a:pPr marL="0" marR="0" lvl="0" indent="0" rtl="0" hangingPunct="0">
                        <a:lnSpc>
                          <a:spcPct val="100000"/>
                        </a:lnSpc>
                        <a:spcBef>
                          <a:spcPts val="0"/>
                        </a:spcBef>
                        <a:spcAft>
                          <a:spcPts val="0"/>
                        </a:spcAft>
                        <a:buNone/>
                        <a:tabLst/>
                      </a:pPr>
                      <a:r>
                        <a:rPr lang="de-AT" sz="1100" b="0" i="0" u="none" strike="noStrike" kern="1200" dirty="0">
                          <a:ln>
                            <a:noFill/>
                          </a:ln>
                          <a:solidFill>
                            <a:srgbClr val="000000"/>
                          </a:solidFill>
                          <a:latin typeface="ArialMT" pitchFamily="34"/>
                          <a:ea typeface="ArialMT" pitchFamily="32"/>
                          <a:cs typeface="ArialMT" pitchFamily="32"/>
                        </a:rPr>
                        <a:t>83</a:t>
                      </a:r>
                    </a:p>
                  </a:txBody>
                  <a:tcPr marL="82944" marR="82944" marT="41472" marB="41472"/>
                </a:tc>
                <a:tc>
                  <a:txBody>
                    <a:bodyPr/>
                    <a:lstStyle/>
                    <a:p>
                      <a:pPr marL="0" marR="0" lvl="0" indent="0" rtl="0" hangingPunct="0">
                        <a:lnSpc>
                          <a:spcPct val="100000"/>
                        </a:lnSpc>
                        <a:spcBef>
                          <a:spcPts val="0"/>
                        </a:spcBef>
                        <a:spcAft>
                          <a:spcPts val="0"/>
                        </a:spcAft>
                        <a:buNone/>
                        <a:tabLst/>
                      </a:pPr>
                      <a:r>
                        <a:rPr lang="de-AT" sz="1100" b="1" i="0" u="none" strike="noStrike" kern="1200" dirty="0">
                          <a:ln>
                            <a:noFill/>
                          </a:ln>
                          <a:solidFill>
                            <a:srgbClr val="000000"/>
                          </a:solidFill>
                          <a:latin typeface="Arial-BoldMT" pitchFamily="34"/>
                          <a:ea typeface="Arial-BoldMT" pitchFamily="32"/>
                          <a:cs typeface="Arial-BoldMT" pitchFamily="32"/>
                        </a:rPr>
                        <a:t>0,6</a:t>
                      </a:r>
                    </a:p>
                  </a:txBody>
                  <a:tcPr marL="82944" marR="82944" marT="41472" marB="41472"/>
                </a:tc>
                <a:extLst>
                  <a:ext uri="{0D108BD9-81ED-4DB2-BD59-A6C34878D82A}">
                    <a16:rowId xmlns:a16="http://schemas.microsoft.com/office/drawing/2014/main" val="2869578180"/>
                  </a:ext>
                </a:extLst>
              </a:tr>
              <a:tr h="248832">
                <a:tc>
                  <a:txBody>
                    <a:bodyPr/>
                    <a:lstStyle/>
                    <a:p>
                      <a:pPr marL="0" marR="0" lvl="0" indent="0" rtl="0" hangingPunct="0">
                        <a:lnSpc>
                          <a:spcPct val="100000"/>
                        </a:lnSpc>
                        <a:spcBef>
                          <a:spcPts val="0"/>
                        </a:spcBef>
                        <a:spcAft>
                          <a:spcPts val="0"/>
                        </a:spcAft>
                        <a:buNone/>
                        <a:tabLst/>
                      </a:pPr>
                      <a:r>
                        <a:rPr lang="de-AT" sz="1100" b="0" i="0" u="none" strike="noStrike" kern="1200">
                          <a:ln>
                            <a:noFill/>
                          </a:ln>
                          <a:solidFill>
                            <a:srgbClr val="000000"/>
                          </a:solidFill>
                          <a:latin typeface="ArialMT" pitchFamily="34"/>
                          <a:ea typeface="ArialMT" pitchFamily="32"/>
                          <a:cs typeface="ArialMT" pitchFamily="32"/>
                        </a:rPr>
                        <a:t>Limburg</a:t>
                      </a:r>
                    </a:p>
                  </a:txBody>
                  <a:tcPr marL="82944" marR="82944" marT="41472" marB="41472"/>
                </a:tc>
                <a:tc>
                  <a:txBody>
                    <a:bodyPr/>
                    <a:lstStyle/>
                    <a:p>
                      <a:pPr marL="0" marR="0" lvl="0" indent="0" rtl="0" hangingPunct="0">
                        <a:lnSpc>
                          <a:spcPct val="100000"/>
                        </a:lnSpc>
                        <a:spcBef>
                          <a:spcPts val="0"/>
                        </a:spcBef>
                        <a:spcAft>
                          <a:spcPts val="0"/>
                        </a:spcAft>
                        <a:buNone/>
                        <a:tabLst/>
                      </a:pPr>
                      <a:r>
                        <a:rPr lang="de-AT" sz="1100" b="0" i="0" u="none" strike="noStrike" kern="1200">
                          <a:ln>
                            <a:noFill/>
                          </a:ln>
                          <a:solidFill>
                            <a:srgbClr val="000000"/>
                          </a:solidFill>
                          <a:latin typeface="ArialMT" pitchFamily="34"/>
                          <a:ea typeface="ArialMT" pitchFamily="32"/>
                          <a:cs typeface="ArialMT" pitchFamily="32"/>
                        </a:rPr>
                        <a:t>94</a:t>
                      </a:r>
                    </a:p>
                  </a:txBody>
                  <a:tcPr marL="82944" marR="82944" marT="41472" marB="41472"/>
                </a:tc>
                <a:tc>
                  <a:txBody>
                    <a:bodyPr/>
                    <a:lstStyle/>
                    <a:p>
                      <a:pPr marL="0" marR="0" lvl="0" indent="0" rtl="0" hangingPunct="0">
                        <a:lnSpc>
                          <a:spcPct val="100000"/>
                        </a:lnSpc>
                        <a:spcBef>
                          <a:spcPts val="0"/>
                        </a:spcBef>
                        <a:spcAft>
                          <a:spcPts val="0"/>
                        </a:spcAft>
                        <a:buNone/>
                        <a:tabLst/>
                      </a:pPr>
                      <a:r>
                        <a:rPr lang="de-AT" sz="1100" b="0" i="0" u="none" strike="noStrike" kern="1200">
                          <a:ln>
                            <a:noFill/>
                          </a:ln>
                          <a:solidFill>
                            <a:srgbClr val="000000"/>
                          </a:solidFill>
                          <a:latin typeface="ArialMT" pitchFamily="34"/>
                          <a:ea typeface="ArialMT" pitchFamily="32"/>
                          <a:cs typeface="ArialMT" pitchFamily="32"/>
                        </a:rPr>
                        <a:t>123 (31)</a:t>
                      </a:r>
                    </a:p>
                  </a:txBody>
                  <a:tcPr marL="82944" marR="82944" marT="41472" marB="41472"/>
                </a:tc>
                <a:tc>
                  <a:txBody>
                    <a:bodyPr/>
                    <a:lstStyle/>
                    <a:p>
                      <a:pPr algn="l" rtl="0" fontAlgn="ctr">
                        <a:buNone/>
                      </a:pPr>
                      <a:r>
                        <a:rPr lang="nl-NL" sz="1100" b="1" i="0" u="none" strike="noStrike" dirty="0">
                          <a:solidFill>
                            <a:srgbClr val="000000"/>
                          </a:solidFill>
                          <a:effectLst/>
                          <a:latin typeface="Arial-BoldMT"/>
                        </a:rPr>
                        <a:t>1,3</a:t>
                      </a:r>
                    </a:p>
                  </a:txBody>
                  <a:tcPr marL="5760" marR="5760" marT="5760" marB="0" anchor="ctr">
                    <a:solidFill>
                      <a:schemeClr val="bg1"/>
                    </a:solidFill>
                  </a:tcPr>
                </a:tc>
                <a:tc>
                  <a:txBody>
                    <a:bodyPr/>
                    <a:lstStyle/>
                    <a:p>
                      <a:pPr marL="0" marR="0" lvl="0" indent="0" rtl="0" hangingPunct="0">
                        <a:lnSpc>
                          <a:spcPct val="100000"/>
                        </a:lnSpc>
                        <a:spcBef>
                          <a:spcPts val="0"/>
                        </a:spcBef>
                        <a:spcAft>
                          <a:spcPts val="0"/>
                        </a:spcAft>
                        <a:buNone/>
                        <a:tabLst/>
                      </a:pPr>
                      <a:r>
                        <a:rPr lang="de-AT" sz="1100" b="0" i="0" u="none" strike="noStrike" kern="1200">
                          <a:ln>
                            <a:noFill/>
                          </a:ln>
                          <a:solidFill>
                            <a:srgbClr val="000000"/>
                          </a:solidFill>
                          <a:latin typeface="ArialMT" pitchFamily="34"/>
                          <a:ea typeface="ArialMT" pitchFamily="32"/>
                          <a:cs typeface="ArialMT" pitchFamily="32"/>
                        </a:rPr>
                        <a:t>51</a:t>
                      </a:r>
                    </a:p>
                  </a:txBody>
                  <a:tcPr marL="82944" marR="82944" marT="41472" marB="41472"/>
                </a:tc>
                <a:tc>
                  <a:txBody>
                    <a:bodyPr/>
                    <a:lstStyle/>
                    <a:p>
                      <a:pPr marL="0" marR="0" lvl="0" indent="0" rtl="0" hangingPunct="0">
                        <a:lnSpc>
                          <a:spcPct val="100000"/>
                        </a:lnSpc>
                        <a:spcBef>
                          <a:spcPts val="0"/>
                        </a:spcBef>
                        <a:spcAft>
                          <a:spcPts val="0"/>
                        </a:spcAft>
                        <a:buNone/>
                        <a:tabLst/>
                      </a:pPr>
                      <a:r>
                        <a:rPr lang="de-AT" sz="1100" b="1" i="0" u="none" strike="noStrike" kern="1200" dirty="0">
                          <a:ln>
                            <a:noFill/>
                          </a:ln>
                          <a:solidFill>
                            <a:srgbClr val="000000"/>
                          </a:solidFill>
                          <a:latin typeface="Arial-BoldMT" pitchFamily="34"/>
                          <a:ea typeface="Arial-BoldMT" pitchFamily="32"/>
                          <a:cs typeface="Arial-BoldMT" pitchFamily="32"/>
                        </a:rPr>
                        <a:t>0,5</a:t>
                      </a:r>
                    </a:p>
                  </a:txBody>
                  <a:tcPr marL="82944" marR="82944" marT="41472" marB="41472"/>
                </a:tc>
                <a:extLst>
                  <a:ext uri="{0D108BD9-81ED-4DB2-BD59-A6C34878D82A}">
                    <a16:rowId xmlns:a16="http://schemas.microsoft.com/office/drawing/2014/main" val="728322273"/>
                  </a:ext>
                </a:extLst>
              </a:tr>
              <a:tr h="414720">
                <a:tc>
                  <a:txBody>
                    <a:bodyPr/>
                    <a:lstStyle/>
                    <a:p>
                      <a:pPr marL="0" marR="0" indent="0" rtl="0" hangingPunct="0">
                        <a:lnSpc>
                          <a:spcPct val="100000"/>
                        </a:lnSpc>
                        <a:spcBef>
                          <a:spcPts val="0"/>
                        </a:spcBef>
                        <a:spcAft>
                          <a:spcPts val="0"/>
                        </a:spcAft>
                        <a:tabLst/>
                      </a:pPr>
                      <a:endParaRPr lang="de-AT" sz="2000" b="0" i="0" u="none" strike="noStrike" kern="1200" dirty="0">
                        <a:ln>
                          <a:noFill/>
                        </a:ln>
                        <a:latin typeface="Source Sans Pro" pitchFamily="2"/>
                      </a:endParaRPr>
                    </a:p>
                  </a:txBody>
                  <a:tcPr marL="82944" marR="82944" marT="41472" marB="41472"/>
                </a:tc>
                <a:tc>
                  <a:txBody>
                    <a:bodyPr/>
                    <a:lstStyle/>
                    <a:p>
                      <a:pPr marL="0" marR="0" indent="0" rtl="0" hangingPunct="0">
                        <a:lnSpc>
                          <a:spcPct val="100000"/>
                        </a:lnSpc>
                        <a:spcBef>
                          <a:spcPts val="0"/>
                        </a:spcBef>
                        <a:spcAft>
                          <a:spcPts val="0"/>
                        </a:spcAft>
                        <a:tabLst/>
                      </a:pPr>
                      <a:endParaRPr lang="de-AT" sz="2000" b="0" i="0" u="none" strike="noStrike" kern="1200">
                        <a:ln>
                          <a:noFill/>
                        </a:ln>
                        <a:latin typeface="Source Sans Pro" pitchFamily="2"/>
                      </a:endParaRPr>
                    </a:p>
                  </a:txBody>
                  <a:tcPr marL="82944" marR="82944" marT="41472" marB="41472"/>
                </a:tc>
                <a:tc>
                  <a:txBody>
                    <a:bodyPr/>
                    <a:lstStyle/>
                    <a:p>
                      <a:pPr marL="0" marR="0" lvl="0" indent="0" rtl="0" hangingPunct="0">
                        <a:lnSpc>
                          <a:spcPct val="100000"/>
                        </a:lnSpc>
                        <a:spcBef>
                          <a:spcPts val="0"/>
                        </a:spcBef>
                        <a:spcAft>
                          <a:spcPts val="0"/>
                        </a:spcAft>
                        <a:buNone/>
                        <a:tabLst/>
                      </a:pPr>
                      <a:r>
                        <a:rPr lang="de-AT" sz="1100" b="0" i="0" u="none" strike="noStrike" kern="1200">
                          <a:ln>
                            <a:noFill/>
                          </a:ln>
                          <a:solidFill>
                            <a:srgbClr val="000000"/>
                          </a:solidFill>
                          <a:latin typeface="ArialMT" pitchFamily="34"/>
                          <a:ea typeface="ArialMT" pitchFamily="32"/>
                          <a:cs typeface="ArialMT" pitchFamily="32"/>
                        </a:rPr>
                        <a:t>1854 (116)</a:t>
                      </a:r>
                    </a:p>
                  </a:txBody>
                  <a:tcPr marL="82944" marR="82944" marT="41472" marB="41472"/>
                </a:tc>
                <a:tc>
                  <a:txBody>
                    <a:bodyPr/>
                    <a:lstStyle/>
                    <a:p>
                      <a:pPr marL="0" algn="l" defTabSz="914400" rtl="0" eaLnBrk="1" fontAlgn="ctr" latinLnBrk="0" hangingPunct="1">
                        <a:buNone/>
                      </a:pPr>
                      <a:r>
                        <a:rPr lang="nl-NL" sz="1100" b="1" i="0" u="none" strike="noStrike" kern="1200" dirty="0">
                          <a:solidFill>
                            <a:srgbClr val="000000"/>
                          </a:solidFill>
                          <a:effectLst/>
                          <a:latin typeface="Arial-BoldMT"/>
                          <a:ea typeface="+mn-ea"/>
                          <a:cs typeface="+mn-cs"/>
                        </a:rPr>
                        <a:t>1,9</a:t>
                      </a:r>
                    </a:p>
                  </a:txBody>
                  <a:tcPr marL="5760" marR="5760" marT="5760" marB="0" anchor="b"/>
                </a:tc>
                <a:tc>
                  <a:txBody>
                    <a:bodyPr/>
                    <a:lstStyle/>
                    <a:p>
                      <a:pPr marL="0" marR="0" indent="0" algn="l" defTabSz="914400" rtl="0" eaLnBrk="1" fontAlgn="ctr" latinLnBrk="0" hangingPunct="1">
                        <a:lnSpc>
                          <a:spcPct val="100000"/>
                        </a:lnSpc>
                        <a:spcBef>
                          <a:spcPts val="0"/>
                        </a:spcBef>
                        <a:spcAft>
                          <a:spcPts val="0"/>
                        </a:spcAft>
                        <a:buNone/>
                        <a:tabLst/>
                      </a:pPr>
                      <a:endParaRPr lang="de-AT" sz="1100" b="1" i="0" u="none" strike="noStrike" kern="1200" dirty="0">
                        <a:solidFill>
                          <a:srgbClr val="000000"/>
                        </a:solidFill>
                        <a:effectLst/>
                        <a:latin typeface="Arial-BoldMT"/>
                        <a:ea typeface="+mn-ea"/>
                        <a:cs typeface="+mn-cs"/>
                      </a:endParaRPr>
                    </a:p>
                  </a:txBody>
                  <a:tcPr marL="82944" marR="82944" marT="41472" marB="41472"/>
                </a:tc>
                <a:tc>
                  <a:txBody>
                    <a:bodyPr/>
                    <a:lstStyle/>
                    <a:p>
                      <a:pPr marL="0" marR="0" indent="0" algn="l" defTabSz="914400" rtl="0" eaLnBrk="1" fontAlgn="ctr" latinLnBrk="0" hangingPunct="1">
                        <a:lnSpc>
                          <a:spcPct val="100000"/>
                        </a:lnSpc>
                        <a:spcBef>
                          <a:spcPts val="0"/>
                        </a:spcBef>
                        <a:spcAft>
                          <a:spcPts val="0"/>
                        </a:spcAft>
                        <a:buNone/>
                        <a:tabLst/>
                      </a:pPr>
                      <a:br>
                        <a:rPr lang="de-AT" sz="1100" b="1" i="0" u="none" strike="noStrike" kern="1200" dirty="0">
                          <a:solidFill>
                            <a:srgbClr val="000000"/>
                          </a:solidFill>
                          <a:effectLst/>
                          <a:latin typeface="Arial-BoldMT"/>
                          <a:ea typeface="+mn-ea"/>
                          <a:cs typeface="+mn-cs"/>
                        </a:rPr>
                      </a:br>
                      <a:r>
                        <a:rPr lang="de-AT" sz="1100" b="1" i="0" u="none" strike="noStrike" kern="1200" dirty="0">
                          <a:solidFill>
                            <a:srgbClr val="000000"/>
                          </a:solidFill>
                          <a:effectLst/>
                          <a:latin typeface="Arial-BoldMT"/>
                          <a:ea typeface="+mn-ea"/>
                          <a:cs typeface="+mn-cs"/>
                        </a:rPr>
                        <a:t>0,8</a:t>
                      </a:r>
                    </a:p>
                  </a:txBody>
                  <a:tcPr marL="82944" marR="82944" marT="41472" marB="41472"/>
                </a:tc>
                <a:extLst>
                  <a:ext uri="{0D108BD9-81ED-4DB2-BD59-A6C34878D82A}">
                    <a16:rowId xmlns:a16="http://schemas.microsoft.com/office/drawing/2014/main" val="2397015093"/>
                  </a:ext>
                </a:extLst>
              </a:tr>
              <a:tr h="324592">
                <a:tc>
                  <a:txBody>
                    <a:bodyPr/>
                    <a:lstStyle/>
                    <a:p>
                      <a:pPr marL="0" marR="0" lvl="0" indent="0" rtl="0" hangingPunct="0">
                        <a:lnSpc>
                          <a:spcPct val="100000"/>
                        </a:lnSpc>
                        <a:spcBef>
                          <a:spcPts val="0"/>
                        </a:spcBef>
                        <a:spcAft>
                          <a:spcPts val="0"/>
                        </a:spcAft>
                        <a:buNone/>
                        <a:tabLst/>
                      </a:pPr>
                      <a:r>
                        <a:rPr lang="de-AT" sz="1100" b="0" i="0" u="none" strike="noStrike" kern="1200" dirty="0">
                          <a:ln>
                            <a:noFill/>
                          </a:ln>
                          <a:solidFill>
                            <a:srgbClr val="000000"/>
                          </a:solidFill>
                          <a:latin typeface="ArialMT" pitchFamily="34"/>
                          <a:ea typeface="ArialMT" pitchFamily="32"/>
                          <a:cs typeface="ArialMT" pitchFamily="32"/>
                        </a:rPr>
                        <a:t>Friesland</a:t>
                      </a:r>
                    </a:p>
                  </a:txBody>
                  <a:tcPr marL="82944" marR="82944" marT="41472" marB="41472"/>
                </a:tc>
                <a:tc>
                  <a:txBody>
                    <a:bodyPr/>
                    <a:lstStyle/>
                    <a:p>
                      <a:pPr marL="0" marR="0" lvl="0" indent="0" rtl="0" hangingPunct="0">
                        <a:lnSpc>
                          <a:spcPct val="100000"/>
                        </a:lnSpc>
                        <a:spcBef>
                          <a:spcPts val="0"/>
                        </a:spcBef>
                        <a:spcAft>
                          <a:spcPts val="0"/>
                        </a:spcAft>
                        <a:buNone/>
                        <a:tabLst/>
                      </a:pPr>
                      <a:r>
                        <a:rPr lang="de-AT" sz="1100" b="0" i="0" u="none" strike="noStrike" kern="1200">
                          <a:ln>
                            <a:noFill/>
                          </a:ln>
                          <a:solidFill>
                            <a:srgbClr val="000000"/>
                          </a:solidFill>
                          <a:latin typeface="ArialMT" pitchFamily="34"/>
                          <a:ea typeface="ArialMT" pitchFamily="32"/>
                          <a:cs typeface="ArialMT" pitchFamily="32"/>
                        </a:rPr>
                        <a:t>130</a:t>
                      </a:r>
                    </a:p>
                  </a:txBody>
                  <a:tcPr marL="82944" marR="82944" marT="41472" marB="41472"/>
                </a:tc>
                <a:tc>
                  <a:txBody>
                    <a:bodyPr/>
                    <a:lstStyle/>
                    <a:p>
                      <a:pPr marL="0" marR="0" lvl="0" indent="0" rtl="0" hangingPunct="0">
                        <a:lnSpc>
                          <a:spcPct val="100000"/>
                        </a:lnSpc>
                        <a:spcBef>
                          <a:spcPts val="0"/>
                        </a:spcBef>
                        <a:spcAft>
                          <a:spcPts val="0"/>
                        </a:spcAft>
                        <a:buNone/>
                        <a:tabLst/>
                      </a:pPr>
                      <a:r>
                        <a:rPr lang="de-AT" sz="1100" b="0" i="0" u="none" strike="noStrike" kern="1200" dirty="0">
                          <a:ln>
                            <a:noFill/>
                          </a:ln>
                          <a:solidFill>
                            <a:srgbClr val="000000"/>
                          </a:solidFill>
                          <a:latin typeface="ArialMT" pitchFamily="34"/>
                          <a:ea typeface="ArialMT" pitchFamily="32"/>
                          <a:cs typeface="ArialMT" pitchFamily="32"/>
                        </a:rPr>
                        <a:t>48 (0)</a:t>
                      </a:r>
                    </a:p>
                  </a:txBody>
                  <a:tcPr marL="82944" marR="82944" marT="41472" marB="41472"/>
                </a:tc>
                <a:tc>
                  <a:txBody>
                    <a:bodyPr/>
                    <a:lstStyle/>
                    <a:p>
                      <a:pPr marL="0" marR="0" lvl="0" indent="0" rtl="0" hangingPunct="0">
                        <a:lnSpc>
                          <a:spcPct val="100000"/>
                        </a:lnSpc>
                        <a:spcBef>
                          <a:spcPts val="0"/>
                        </a:spcBef>
                        <a:spcAft>
                          <a:spcPts val="0"/>
                        </a:spcAft>
                        <a:buNone/>
                        <a:tabLst/>
                      </a:pPr>
                      <a:r>
                        <a:rPr lang="de-AT" sz="1100" b="1" i="0" u="none" strike="noStrike" kern="1200">
                          <a:ln>
                            <a:noFill/>
                          </a:ln>
                          <a:solidFill>
                            <a:srgbClr val="000000"/>
                          </a:solidFill>
                          <a:latin typeface="Arial-BoldMT" pitchFamily="34"/>
                          <a:ea typeface="Arial-BoldMT" pitchFamily="32"/>
                          <a:cs typeface="Arial-BoldMT" pitchFamily="32"/>
                        </a:rPr>
                        <a:t>0,35</a:t>
                      </a:r>
                    </a:p>
                  </a:txBody>
                  <a:tcPr marL="82944" marR="82944" marT="41472" marB="41472"/>
                </a:tc>
                <a:tc>
                  <a:txBody>
                    <a:bodyPr/>
                    <a:lstStyle/>
                    <a:p>
                      <a:pPr marL="0" marR="0" lvl="0" indent="0" rtl="0" hangingPunct="0">
                        <a:lnSpc>
                          <a:spcPct val="100000"/>
                        </a:lnSpc>
                        <a:spcBef>
                          <a:spcPts val="0"/>
                        </a:spcBef>
                        <a:spcAft>
                          <a:spcPts val="0"/>
                        </a:spcAft>
                        <a:buNone/>
                        <a:tabLst/>
                      </a:pPr>
                      <a:r>
                        <a:rPr lang="de-AT" sz="1100" b="0" i="0" u="none" strike="noStrike" kern="1200">
                          <a:ln>
                            <a:noFill/>
                          </a:ln>
                          <a:solidFill>
                            <a:srgbClr val="000000"/>
                          </a:solidFill>
                          <a:latin typeface="ArialMT" pitchFamily="34"/>
                          <a:ea typeface="ArialMT" pitchFamily="32"/>
                          <a:cs typeface="ArialMT" pitchFamily="32"/>
                        </a:rPr>
                        <a:t>7</a:t>
                      </a:r>
                    </a:p>
                  </a:txBody>
                  <a:tcPr marL="82944" marR="82944" marT="41472" marB="41472"/>
                </a:tc>
                <a:tc>
                  <a:txBody>
                    <a:bodyPr/>
                    <a:lstStyle/>
                    <a:p>
                      <a:pPr marL="0" marR="0" lvl="0" indent="0" rtl="0" hangingPunct="0">
                        <a:lnSpc>
                          <a:spcPct val="100000"/>
                        </a:lnSpc>
                        <a:spcBef>
                          <a:spcPts val="0"/>
                        </a:spcBef>
                        <a:spcAft>
                          <a:spcPts val="0"/>
                        </a:spcAft>
                        <a:buNone/>
                        <a:tabLst/>
                      </a:pPr>
                      <a:r>
                        <a:rPr lang="de-AT" sz="1100" b="1" i="0" u="none" strike="noStrike" kern="1200" dirty="0">
                          <a:ln>
                            <a:noFill/>
                          </a:ln>
                          <a:solidFill>
                            <a:srgbClr val="000000"/>
                          </a:solidFill>
                          <a:latin typeface="Arial-BoldMT" pitchFamily="34"/>
                          <a:ea typeface="Arial-BoldMT" pitchFamily="32"/>
                          <a:cs typeface="Arial-BoldMT" pitchFamily="32"/>
                        </a:rPr>
                        <a:t>0,05</a:t>
                      </a:r>
                    </a:p>
                  </a:txBody>
                  <a:tcPr marL="82944" marR="82944" marT="41472" marB="41472"/>
                </a:tc>
                <a:extLst>
                  <a:ext uri="{0D108BD9-81ED-4DB2-BD59-A6C34878D82A}">
                    <a16:rowId xmlns:a16="http://schemas.microsoft.com/office/drawing/2014/main" val="75375004"/>
                  </a:ext>
                </a:extLst>
              </a:tr>
            </a:tbl>
          </a:graphicData>
        </a:graphic>
      </p:graphicFrame>
      <p:pic>
        <p:nvPicPr>
          <p:cNvPr id="5" name="Afbeelding 4" descr="Afbeelding met tekst, schermopname, Kleurrijkheid, Lettertype&#10;&#10;Door AI gegenereerde inhoud is mogelijk onjuist.">
            <a:extLst>
              <a:ext uri="{FF2B5EF4-FFF2-40B4-BE49-F238E27FC236}">
                <a16:creationId xmlns:a16="http://schemas.microsoft.com/office/drawing/2014/main" id="{6F253AE8-45A0-76B3-B564-EDECC3E12FA7}"/>
              </a:ext>
            </a:extLst>
          </p:cNvPr>
          <p:cNvPicPr>
            <a:picLocks noChangeAspect="1"/>
          </p:cNvPicPr>
          <p:nvPr/>
        </p:nvPicPr>
        <p:blipFill>
          <a:blip r:embed="rId3"/>
          <a:stretch>
            <a:fillRect/>
          </a:stretch>
        </p:blipFill>
        <p:spPr>
          <a:xfrm>
            <a:off x="4972537" y="2497172"/>
            <a:ext cx="907327" cy="2488320"/>
          </a:xfrm>
          <a:prstGeom prst="rect">
            <a:avLst/>
          </a:prstGeom>
        </p:spPr>
      </p:pic>
      <p:pic>
        <p:nvPicPr>
          <p:cNvPr id="7" name="Afbeelding 6" descr="Afbeelding met tekst, schermopname, Kleurrijkheid, Lettertype&#10;&#10;Door AI gegenereerde inhoud is mogelijk onjuist.">
            <a:extLst>
              <a:ext uri="{FF2B5EF4-FFF2-40B4-BE49-F238E27FC236}">
                <a16:creationId xmlns:a16="http://schemas.microsoft.com/office/drawing/2014/main" id="{A2A46B1B-4742-09AC-E03D-5E1A68188CF5}"/>
              </a:ext>
            </a:extLst>
          </p:cNvPr>
          <p:cNvPicPr>
            <a:picLocks noChangeAspect="1"/>
          </p:cNvPicPr>
          <p:nvPr/>
        </p:nvPicPr>
        <p:blipFill>
          <a:blip r:embed="rId4"/>
          <a:srcRect b="8646"/>
          <a:stretch>
            <a:fillRect/>
          </a:stretch>
        </p:blipFill>
        <p:spPr>
          <a:xfrm>
            <a:off x="8052631" y="2497173"/>
            <a:ext cx="924609" cy="248832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0F22C6B-DC4D-6FD6-C3BD-68A08FEFBD15}"/>
              </a:ext>
            </a:extLst>
          </p:cNvPr>
          <p:cNvSpPr txBox="1">
            <a:spLocks noGrp="1"/>
          </p:cNvSpPr>
          <p:nvPr>
            <p:ph type="title" idx="4294967295"/>
          </p:nvPr>
        </p:nvSpPr>
        <p:spPr>
          <a:xfrm>
            <a:off x="457618" y="116632"/>
            <a:ext cx="8228763" cy="858830"/>
          </a:xfrm>
        </p:spPr>
        <p:txBody>
          <a:bodyPr/>
          <a:lstStyle/>
          <a:p>
            <a:pPr lvl="0"/>
            <a:r>
              <a:rPr lang="de-AT" dirty="0" err="1"/>
              <a:t>Bevindingen</a:t>
            </a:r>
            <a:endParaRPr lang="de-AT" dirty="0"/>
          </a:p>
        </p:txBody>
      </p:sp>
      <p:sp>
        <p:nvSpPr>
          <p:cNvPr id="3" name="Tijdelijke aanduiding voor tekst 2">
            <a:extLst>
              <a:ext uri="{FF2B5EF4-FFF2-40B4-BE49-F238E27FC236}">
                <a16:creationId xmlns:a16="http://schemas.microsoft.com/office/drawing/2014/main" id="{F8DD801A-21E2-DF54-4AF5-B8B6F198F456}"/>
              </a:ext>
            </a:extLst>
          </p:cNvPr>
          <p:cNvSpPr txBox="1">
            <a:spLocks noGrp="1"/>
          </p:cNvSpPr>
          <p:nvPr>
            <p:ph type="body" idx="4294967295"/>
          </p:nvPr>
        </p:nvSpPr>
        <p:spPr>
          <a:xfrm>
            <a:off x="283222" y="975462"/>
            <a:ext cx="8183699" cy="4039923"/>
          </a:xfrm>
        </p:spPr>
        <p:txBody>
          <a:bodyPr/>
          <a:lstStyle/>
          <a:p>
            <a:pPr lvl="0">
              <a:buClr>
                <a:srgbClr val="009EDA"/>
              </a:buClr>
              <a:buSzPct val="45000"/>
              <a:buFont typeface="OpenSymbol"/>
              <a:buChar char="●"/>
            </a:pPr>
            <a:r>
              <a:rPr lang="de-AT" sz="2400" b="1" dirty="0" err="1"/>
              <a:t>Reactie</a:t>
            </a:r>
            <a:r>
              <a:rPr lang="de-AT" sz="2400" b="1" dirty="0"/>
              <a:t> </a:t>
            </a:r>
            <a:r>
              <a:rPr lang="de-AT" sz="2400" b="1" dirty="0" err="1"/>
              <a:t>MIO's</a:t>
            </a:r>
            <a:r>
              <a:rPr lang="de-AT" sz="2400" b="1" dirty="0"/>
              <a:t> en </a:t>
            </a:r>
            <a:r>
              <a:rPr lang="de-AT" sz="2400" b="1" dirty="0" err="1"/>
              <a:t>Instructeurs</a:t>
            </a:r>
            <a:r>
              <a:rPr lang="de-AT" sz="2400" b="1" dirty="0"/>
              <a:t>: </a:t>
            </a:r>
          </a:p>
          <a:p>
            <a:pPr lvl="0">
              <a:buClr>
                <a:srgbClr val="009EDA"/>
              </a:buClr>
              <a:buSzPct val="45000"/>
              <a:buFont typeface="OpenSymbol"/>
              <a:buChar char="●"/>
            </a:pPr>
            <a:r>
              <a:rPr lang="de-AT" sz="2400" dirty="0"/>
              <a:t>	</a:t>
            </a:r>
            <a:r>
              <a:rPr lang="de-AT" sz="2400" dirty="0" err="1"/>
              <a:t>Handig</a:t>
            </a:r>
            <a:r>
              <a:rPr lang="de-AT" sz="2400" dirty="0"/>
              <a:t> in </a:t>
            </a:r>
            <a:r>
              <a:rPr lang="de-AT" sz="2400" dirty="0" err="1"/>
              <a:t>gebruik</a:t>
            </a:r>
            <a:r>
              <a:rPr lang="de-AT" sz="2400" dirty="0"/>
              <a:t>!</a:t>
            </a:r>
          </a:p>
          <a:p>
            <a:pPr>
              <a:buClr>
                <a:srgbClr val="009EDA"/>
              </a:buClr>
              <a:buSzPct val="45000"/>
              <a:buFont typeface="OpenSymbol"/>
              <a:buChar char="●"/>
            </a:pPr>
            <a:r>
              <a:rPr lang="de-AT" sz="2400" dirty="0"/>
              <a:t> 	Goede </a:t>
            </a:r>
            <a:r>
              <a:rPr lang="de-AT" sz="2400" dirty="0" err="1"/>
              <a:t>ervaringen</a:t>
            </a:r>
            <a:br>
              <a:rPr lang="de-AT" sz="2400" dirty="0"/>
            </a:br>
            <a:endParaRPr lang="de-AT" sz="2400" dirty="0"/>
          </a:p>
          <a:p>
            <a:pPr lvl="0">
              <a:buClr>
                <a:srgbClr val="009EDA"/>
              </a:buClr>
              <a:buSzPct val="45000"/>
              <a:buFont typeface="OpenSymbol"/>
              <a:buChar char="●"/>
            </a:pPr>
            <a:r>
              <a:rPr lang="de-AT" sz="2400" b="1" dirty="0"/>
              <a:t> </a:t>
            </a:r>
            <a:r>
              <a:rPr lang="de-AT" sz="2400" b="1" dirty="0" err="1"/>
              <a:t>Meerwaarde</a:t>
            </a:r>
            <a:r>
              <a:rPr lang="de-AT" sz="2400" b="1" dirty="0"/>
              <a:t> </a:t>
            </a:r>
            <a:r>
              <a:rPr lang="de-AT" sz="2400" b="1" dirty="0" err="1"/>
              <a:t>Opleiding</a:t>
            </a:r>
            <a:r>
              <a:rPr lang="de-AT" sz="2400" b="1" dirty="0"/>
              <a:t>: </a:t>
            </a:r>
          </a:p>
          <a:p>
            <a:pPr lvl="0">
              <a:buClr>
                <a:srgbClr val="009EDA"/>
              </a:buClr>
              <a:buSzPct val="45000"/>
              <a:buFont typeface="OpenSymbol"/>
              <a:buChar char="●"/>
            </a:pPr>
            <a:r>
              <a:rPr lang="de-AT" sz="2400" dirty="0"/>
              <a:t> </a:t>
            </a:r>
            <a:r>
              <a:rPr lang="de-AT" sz="2400" dirty="0" err="1"/>
              <a:t>Documentatie</a:t>
            </a:r>
            <a:r>
              <a:rPr lang="de-AT" sz="2400" dirty="0"/>
              <a:t>/</a:t>
            </a:r>
            <a:r>
              <a:rPr lang="de-AT" sz="2400" dirty="0" err="1"/>
              <a:t>foto‘s</a:t>
            </a:r>
            <a:r>
              <a:rPr lang="de-AT" sz="2400" dirty="0"/>
              <a:t> </a:t>
            </a:r>
            <a:r>
              <a:rPr lang="de-AT" sz="2400" dirty="0" err="1"/>
              <a:t>toevoegen</a:t>
            </a:r>
            <a:r>
              <a:rPr lang="de-AT" sz="2400" dirty="0"/>
              <a:t>/ Meer ruimte </a:t>
            </a:r>
            <a:r>
              <a:rPr lang="de-AT" sz="2400" dirty="0" err="1"/>
              <a:t>dan</a:t>
            </a:r>
            <a:r>
              <a:rPr lang="de-AT" sz="2400" dirty="0"/>
              <a:t> op </a:t>
            </a:r>
            <a:r>
              <a:rPr lang="de-AT" sz="2400" dirty="0" err="1"/>
              <a:t>papier</a:t>
            </a:r>
            <a:endParaRPr lang="de-AT" sz="2400" dirty="0"/>
          </a:p>
          <a:p>
            <a:pPr lvl="0">
              <a:buClr>
                <a:srgbClr val="009EDA"/>
              </a:buClr>
              <a:buSzPct val="45000"/>
              <a:buFont typeface="OpenSymbol"/>
              <a:buChar char="●"/>
            </a:pPr>
            <a:r>
              <a:rPr lang="de-AT" sz="2400" dirty="0"/>
              <a:t> </a:t>
            </a:r>
            <a:r>
              <a:rPr lang="de-AT" sz="2400" dirty="0" err="1"/>
              <a:t>Ook</a:t>
            </a:r>
            <a:r>
              <a:rPr lang="de-AT" sz="2400" dirty="0"/>
              <a:t> </a:t>
            </a:r>
            <a:r>
              <a:rPr lang="de-AT" sz="2400" dirty="0" err="1"/>
              <a:t>feedback</a:t>
            </a:r>
            <a:r>
              <a:rPr lang="de-AT" sz="2400" dirty="0"/>
              <a:t> van </a:t>
            </a:r>
            <a:r>
              <a:rPr lang="de-AT" sz="2400" dirty="0" err="1"/>
              <a:t>instructeur</a:t>
            </a:r>
            <a:r>
              <a:rPr lang="de-AT" sz="2400" dirty="0"/>
              <a:t> </a:t>
            </a:r>
            <a:r>
              <a:rPr lang="de-AT" sz="2400" dirty="0" err="1"/>
              <a:t>gaat</a:t>
            </a:r>
            <a:r>
              <a:rPr lang="de-AT" sz="2400" dirty="0"/>
              <a:t> </a:t>
            </a:r>
            <a:r>
              <a:rPr lang="de-AT" sz="2400" dirty="0" err="1"/>
              <a:t>digitaal</a:t>
            </a:r>
            <a:r>
              <a:rPr lang="de-AT" sz="2400" dirty="0"/>
              <a:t>.</a:t>
            </a:r>
          </a:p>
          <a:p>
            <a:pPr lvl="0">
              <a:buClr>
                <a:srgbClr val="009EDA"/>
              </a:buClr>
              <a:buSzPct val="45000"/>
              <a:buFont typeface="OpenSymbol"/>
              <a:buChar char="●"/>
            </a:pPr>
            <a:r>
              <a:rPr lang="de-AT" sz="2400" b="1" dirty="0" err="1"/>
              <a:t>Meerwaarde</a:t>
            </a:r>
            <a:r>
              <a:rPr lang="de-AT" sz="2400" b="1" dirty="0"/>
              <a:t> Gilde:</a:t>
            </a:r>
          </a:p>
          <a:p>
            <a:pPr lvl="0">
              <a:buClr>
                <a:srgbClr val="009EDA"/>
              </a:buClr>
              <a:buSzPct val="45000"/>
              <a:buFont typeface="OpenSymbol"/>
              <a:buChar char="●"/>
            </a:pPr>
            <a:r>
              <a:rPr lang="de-AT" sz="2400" dirty="0"/>
              <a:t> </a:t>
            </a:r>
            <a:r>
              <a:rPr lang="de-AT" sz="2400" dirty="0" err="1"/>
              <a:t>We</a:t>
            </a:r>
            <a:r>
              <a:rPr lang="de-AT" sz="2400" dirty="0"/>
              <a:t> </a:t>
            </a:r>
            <a:r>
              <a:rPr lang="de-AT" sz="2400" dirty="0" err="1"/>
              <a:t>kunnen</a:t>
            </a:r>
            <a:r>
              <a:rPr lang="de-AT" sz="2400" dirty="0"/>
              <a:t> nu echt </a:t>
            </a:r>
            <a:r>
              <a:rPr lang="de-AT" sz="2400" dirty="0" err="1"/>
              <a:t>het</a:t>
            </a:r>
            <a:r>
              <a:rPr lang="de-AT" sz="2400" dirty="0"/>
              <a:t> </a:t>
            </a:r>
            <a:r>
              <a:rPr lang="de-AT" sz="2400" dirty="0" err="1"/>
              <a:t>aantal</a:t>
            </a:r>
            <a:r>
              <a:rPr lang="de-AT" sz="2400" dirty="0"/>
              <a:t> </a:t>
            </a:r>
            <a:r>
              <a:rPr lang="de-AT" sz="2400" dirty="0" err="1"/>
              <a:t>gemaakte</a:t>
            </a:r>
            <a:r>
              <a:rPr lang="de-AT" sz="2400" dirty="0"/>
              <a:t> </a:t>
            </a:r>
            <a:r>
              <a:rPr lang="de-AT" sz="2400" dirty="0" err="1"/>
              <a:t>lesuren</a:t>
            </a:r>
            <a:r>
              <a:rPr lang="de-AT" sz="2400" dirty="0"/>
              <a:t> </a:t>
            </a:r>
            <a:r>
              <a:rPr lang="de-AT" sz="2400" dirty="0" err="1"/>
              <a:t>gaan</a:t>
            </a:r>
            <a:r>
              <a:rPr lang="de-AT" sz="2400" dirty="0"/>
              <a:t> monitoren.</a:t>
            </a:r>
          </a:p>
          <a:p>
            <a:pPr lvl="0">
              <a:buClr>
                <a:srgbClr val="009EDA"/>
              </a:buClr>
              <a:buSzPct val="45000"/>
              <a:buFont typeface="OpenSymbol"/>
              <a:buChar char="●"/>
            </a:pPr>
            <a:r>
              <a:rPr lang="de-AT" sz="2400" dirty="0"/>
              <a:t> Alles van alle </a:t>
            </a:r>
            <a:r>
              <a:rPr lang="de-AT" sz="2400" dirty="0" err="1"/>
              <a:t>MIO‘s</a:t>
            </a:r>
            <a:r>
              <a:rPr lang="de-AT" sz="2400" dirty="0"/>
              <a:t> </a:t>
            </a:r>
            <a:r>
              <a:rPr lang="de-AT" sz="2400" dirty="0" err="1"/>
              <a:t>staat</a:t>
            </a:r>
            <a:r>
              <a:rPr lang="de-AT" sz="2400" dirty="0"/>
              <a:t> op </a:t>
            </a:r>
            <a:r>
              <a:rPr lang="de-AT" sz="2400" dirty="0" err="1"/>
              <a:t>een</a:t>
            </a:r>
            <a:r>
              <a:rPr lang="de-AT" sz="2400" dirty="0"/>
              <a:t> </a:t>
            </a:r>
            <a:r>
              <a:rPr lang="de-AT" sz="2400" dirty="0" err="1"/>
              <a:t>plek</a:t>
            </a:r>
            <a:endParaRPr lang="de-AT" sz="2400" dirty="0"/>
          </a:p>
          <a:p>
            <a:pPr lvl="0">
              <a:buClr>
                <a:srgbClr val="009EDA"/>
              </a:buClr>
              <a:buSzPct val="45000"/>
              <a:buFont typeface="OpenSymbol"/>
              <a:buChar char="●"/>
            </a:pPr>
            <a:endParaRPr lang="de-AT" sz="2400" dirty="0"/>
          </a:p>
          <a:p>
            <a:pPr lvl="0">
              <a:buClr>
                <a:srgbClr val="009EDA"/>
              </a:buClr>
              <a:buSzPct val="45000"/>
              <a:buFont typeface="OpenSymbol"/>
              <a:buChar char="●"/>
            </a:pPr>
            <a:r>
              <a:rPr lang="de-AT" sz="2400" dirty="0"/>
              <a:t>Papieren </a:t>
            </a:r>
            <a:r>
              <a:rPr lang="de-AT" sz="2400" dirty="0" err="1"/>
              <a:t>versie</a:t>
            </a:r>
            <a:r>
              <a:rPr lang="de-AT" sz="2400" dirty="0"/>
              <a:t> </a:t>
            </a:r>
            <a:r>
              <a:rPr lang="de-AT" sz="2400" dirty="0" err="1"/>
              <a:t>wordt</a:t>
            </a:r>
            <a:r>
              <a:rPr lang="de-AT" sz="2400" dirty="0"/>
              <a:t> </a:t>
            </a:r>
            <a:r>
              <a:rPr lang="de-AT" sz="2400" dirty="0" err="1"/>
              <a:t>langzaam</a:t>
            </a:r>
            <a:r>
              <a:rPr lang="de-AT" sz="2400" dirty="0"/>
              <a:t> </a:t>
            </a:r>
            <a:r>
              <a:rPr lang="de-AT" sz="2400" dirty="0" err="1"/>
              <a:t>uitgefasseerd</a:t>
            </a:r>
            <a:r>
              <a:rPr lang="de-AT" sz="2400" dirty="0"/>
              <a:t>.</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F13F2A8-B2AD-7284-10D9-B4592401144B}"/>
              </a:ext>
            </a:extLst>
          </p:cNvPr>
          <p:cNvSpPr txBox="1">
            <a:spLocks noGrp="1"/>
          </p:cNvSpPr>
          <p:nvPr>
            <p:ph type="title" idx="4294967295"/>
          </p:nvPr>
        </p:nvSpPr>
        <p:spPr>
          <a:xfrm>
            <a:off x="456193" y="939451"/>
            <a:ext cx="8228763" cy="858830"/>
          </a:xfrm>
        </p:spPr>
        <p:txBody>
          <a:bodyPr/>
          <a:lstStyle/>
          <a:p>
            <a:pPr lvl="0"/>
            <a:r>
              <a:rPr lang="de-AT" dirty="0" err="1"/>
              <a:t>Gebruik</a:t>
            </a:r>
            <a:r>
              <a:rPr lang="de-AT" dirty="0"/>
              <a:t> </a:t>
            </a:r>
            <a:r>
              <a:rPr lang="de-AT" dirty="0" err="1"/>
              <a:t>Maalboekje</a:t>
            </a:r>
            <a:r>
              <a:rPr lang="de-AT" dirty="0"/>
              <a:t> 2025 – </a:t>
            </a:r>
            <a:r>
              <a:rPr lang="de-AT" dirty="0" err="1"/>
              <a:t>MIO‘s</a:t>
            </a:r>
            <a:endParaRPr lang="de-AT" dirty="0"/>
          </a:p>
        </p:txBody>
      </p:sp>
      <p:graphicFrame>
        <p:nvGraphicFramePr>
          <p:cNvPr id="3" name="Tabel 2">
            <a:extLst>
              <a:ext uri="{FF2B5EF4-FFF2-40B4-BE49-F238E27FC236}">
                <a16:creationId xmlns:a16="http://schemas.microsoft.com/office/drawing/2014/main" id="{60CEE63A-BFC1-6A25-535E-631BE289846F}"/>
              </a:ext>
            </a:extLst>
          </p:cNvPr>
          <p:cNvGraphicFramePr>
            <a:graphicFrameLocks noGrp="1"/>
          </p:cNvGraphicFramePr>
          <p:nvPr/>
        </p:nvGraphicFramePr>
        <p:xfrm>
          <a:off x="1" y="1798279"/>
          <a:ext cx="8979830" cy="4229332"/>
        </p:xfrm>
        <a:graphic>
          <a:graphicData uri="http://schemas.openxmlformats.org/drawingml/2006/table">
            <a:tbl>
              <a:tblPr firstRow="1" bandRow="1"/>
              <a:tblGrid>
                <a:gridCol w="1495931">
                  <a:extLst>
                    <a:ext uri="{9D8B030D-6E8A-4147-A177-3AD203B41FA5}">
                      <a16:colId xmlns:a16="http://schemas.microsoft.com/office/drawing/2014/main" val="3290149659"/>
                    </a:ext>
                  </a:extLst>
                </a:gridCol>
                <a:gridCol w="1495931">
                  <a:extLst>
                    <a:ext uri="{9D8B030D-6E8A-4147-A177-3AD203B41FA5}">
                      <a16:colId xmlns:a16="http://schemas.microsoft.com/office/drawing/2014/main" val="2073818554"/>
                    </a:ext>
                  </a:extLst>
                </a:gridCol>
                <a:gridCol w="1495931">
                  <a:extLst>
                    <a:ext uri="{9D8B030D-6E8A-4147-A177-3AD203B41FA5}">
                      <a16:colId xmlns:a16="http://schemas.microsoft.com/office/drawing/2014/main" val="1748396576"/>
                    </a:ext>
                  </a:extLst>
                </a:gridCol>
                <a:gridCol w="1495931">
                  <a:extLst>
                    <a:ext uri="{9D8B030D-6E8A-4147-A177-3AD203B41FA5}">
                      <a16:colId xmlns:a16="http://schemas.microsoft.com/office/drawing/2014/main" val="2260777022"/>
                    </a:ext>
                  </a:extLst>
                </a:gridCol>
                <a:gridCol w="1495931">
                  <a:extLst>
                    <a:ext uri="{9D8B030D-6E8A-4147-A177-3AD203B41FA5}">
                      <a16:colId xmlns:a16="http://schemas.microsoft.com/office/drawing/2014/main" val="1805640196"/>
                    </a:ext>
                  </a:extLst>
                </a:gridCol>
                <a:gridCol w="1500175">
                  <a:extLst>
                    <a:ext uri="{9D8B030D-6E8A-4147-A177-3AD203B41FA5}">
                      <a16:colId xmlns:a16="http://schemas.microsoft.com/office/drawing/2014/main" val="563725889"/>
                    </a:ext>
                  </a:extLst>
                </a:gridCol>
              </a:tblGrid>
              <a:tr h="536524">
                <a:tc>
                  <a:txBody>
                    <a:bodyPr/>
                    <a:lstStyle/>
                    <a:p>
                      <a:pPr marL="0" marR="0" lvl="0" indent="0" rtl="0" hangingPunct="0">
                        <a:lnSpc>
                          <a:spcPct val="100000"/>
                        </a:lnSpc>
                        <a:spcBef>
                          <a:spcPts val="0"/>
                        </a:spcBef>
                        <a:spcAft>
                          <a:spcPts val="0"/>
                        </a:spcAft>
                        <a:buNone/>
                        <a:tabLst>
                          <a:tab pos="201600" algn="l"/>
                          <a:tab pos="403200" algn="l"/>
                          <a:tab pos="604800" algn="l"/>
                          <a:tab pos="806400" algn="l"/>
                          <a:tab pos="1007999" algn="l"/>
                          <a:tab pos="1209600" algn="l"/>
                          <a:tab pos="1411200" algn="l"/>
                          <a:tab pos="1612800" algn="l"/>
                          <a:tab pos="1814400" algn="l"/>
                          <a:tab pos="2015999" algn="l"/>
                          <a:tab pos="2217599" algn="l"/>
                          <a:tab pos="2419200" algn="l"/>
                        </a:tabLst>
                      </a:pPr>
                      <a:endParaRPr lang="de-AT" sz="1100" b="0" i="0" u="none" strike="noStrike" kern="1200">
                        <a:ln>
                          <a:noFill/>
                        </a:ln>
                        <a:latin typeface="Helvetica" pitchFamily="34"/>
                        <a:ea typeface="Helvetica" pitchFamily="32"/>
                        <a:cs typeface="Helvetica" pitchFamily="32"/>
                      </a:endParaRPr>
                    </a:p>
                    <a:p>
                      <a:pPr marL="0" marR="0" lvl="0" indent="0" rtl="0" hangingPunct="0">
                        <a:lnSpc>
                          <a:spcPct val="100000"/>
                        </a:lnSpc>
                        <a:spcBef>
                          <a:spcPts val="0"/>
                        </a:spcBef>
                        <a:spcAft>
                          <a:spcPts val="0"/>
                        </a:spcAft>
                        <a:buNone/>
                        <a:tabLst/>
                      </a:pPr>
                      <a:r>
                        <a:rPr lang="de-AT" sz="1100" b="1" i="0" u="none" strike="noStrike" kern="1200">
                          <a:ln>
                            <a:noFill/>
                          </a:ln>
                          <a:solidFill>
                            <a:srgbClr val="000000"/>
                          </a:solidFill>
                          <a:latin typeface="Arial-BoldMT" pitchFamily="34"/>
                          <a:ea typeface="Arial-BoldMT" pitchFamily="32"/>
                          <a:cs typeface="Arial-BoldMT" pitchFamily="32"/>
                        </a:rPr>
                        <a:t>Afdeling</a:t>
                      </a:r>
                    </a:p>
                  </a:txBody>
                  <a:tcPr marL="82944" marR="82944" marT="41472" marB="41472"/>
                </a:tc>
                <a:tc>
                  <a:txBody>
                    <a:bodyPr/>
                    <a:lstStyle/>
                    <a:p>
                      <a:pPr marL="0" marR="0" lvl="0" indent="0" algn="ctr" rtl="0" hangingPunct="0">
                        <a:lnSpc>
                          <a:spcPct val="100000"/>
                        </a:lnSpc>
                        <a:spcBef>
                          <a:spcPts val="0"/>
                        </a:spcBef>
                        <a:spcAft>
                          <a:spcPts val="0"/>
                        </a:spcAft>
                        <a:buNone/>
                        <a:tabLst/>
                      </a:pPr>
                      <a:r>
                        <a:rPr lang="de-AT" sz="1100" b="1" i="0" u="none" strike="noStrike" kern="1200">
                          <a:ln>
                            <a:noFill/>
                          </a:ln>
                          <a:solidFill>
                            <a:srgbClr val="000000"/>
                          </a:solidFill>
                          <a:latin typeface="Arial-BoldMT" pitchFamily="34"/>
                          <a:ea typeface="Arial-BoldMT" pitchFamily="32"/>
                          <a:cs typeface="Arial-BoldMT" pitchFamily="32"/>
                        </a:rPr>
                        <a:t>Aantal Wind MIO’s</a:t>
                      </a:r>
                    </a:p>
                  </a:txBody>
                  <a:tcPr marL="82944" marR="82944" marT="41472" marB="41472"/>
                </a:tc>
                <a:tc>
                  <a:txBody>
                    <a:bodyPr/>
                    <a:lstStyle/>
                    <a:p>
                      <a:pPr marL="0" marR="0" lvl="0" indent="0" algn="ctr" rtl="0" hangingPunct="0">
                        <a:lnSpc>
                          <a:spcPct val="100000"/>
                        </a:lnSpc>
                        <a:spcBef>
                          <a:spcPts val="0"/>
                        </a:spcBef>
                        <a:spcAft>
                          <a:spcPts val="0"/>
                        </a:spcAft>
                        <a:buNone/>
                        <a:tabLst/>
                      </a:pPr>
                      <a:r>
                        <a:rPr lang="de-AT" sz="1100" b="1" i="0" u="none" strike="noStrike" kern="1200">
                          <a:ln>
                            <a:noFill/>
                          </a:ln>
                          <a:solidFill>
                            <a:srgbClr val="000000"/>
                          </a:solidFill>
                          <a:latin typeface="Arial-BoldMT" pitchFamily="34"/>
                          <a:ea typeface="Arial-BoldMT" pitchFamily="32"/>
                          <a:cs typeface="Arial-BoldMT" pitchFamily="32"/>
                        </a:rPr>
                        <a:t>Aantal Water MIO’s</a:t>
                      </a:r>
                    </a:p>
                  </a:txBody>
                  <a:tcPr marL="82944" marR="82944" marT="41472" marB="41472"/>
                </a:tc>
                <a:tc>
                  <a:txBody>
                    <a:bodyPr/>
                    <a:lstStyle/>
                    <a:p>
                      <a:pPr marL="0" marR="0" lvl="0" indent="0" algn="ctr" rtl="0" hangingPunct="0">
                        <a:lnSpc>
                          <a:spcPct val="100000"/>
                        </a:lnSpc>
                        <a:spcBef>
                          <a:spcPts val="0"/>
                        </a:spcBef>
                        <a:spcAft>
                          <a:spcPts val="0"/>
                        </a:spcAft>
                        <a:buNone/>
                        <a:tabLst/>
                      </a:pPr>
                      <a:r>
                        <a:rPr lang="de-AT" sz="1100" b="1" i="0" u="none" strike="noStrike" kern="1200">
                          <a:ln>
                            <a:noFill/>
                          </a:ln>
                          <a:solidFill>
                            <a:srgbClr val="000000"/>
                          </a:solidFill>
                          <a:latin typeface="Arial-BoldMT" pitchFamily="34"/>
                          <a:ea typeface="Arial-BoldMT" pitchFamily="32"/>
                          <a:cs typeface="Arial-BoldMT" pitchFamily="32"/>
                        </a:rPr>
                        <a:t>Totaal MIO’S</a:t>
                      </a:r>
                    </a:p>
                  </a:txBody>
                  <a:tcPr marL="82944" marR="82944" marT="41472" marB="41472"/>
                </a:tc>
                <a:tc>
                  <a:txBody>
                    <a:bodyPr/>
                    <a:lstStyle/>
                    <a:p>
                      <a:pPr marL="0" marR="0" lvl="0" indent="0" rtl="0" hangingPunct="0">
                        <a:lnSpc>
                          <a:spcPct val="100000"/>
                        </a:lnSpc>
                        <a:spcBef>
                          <a:spcPts val="0"/>
                        </a:spcBef>
                        <a:spcAft>
                          <a:spcPts val="0"/>
                        </a:spcAft>
                        <a:buNone/>
                        <a:tabLst/>
                      </a:pPr>
                      <a:r>
                        <a:rPr lang="de-AT" sz="1100" b="1" i="0" u="none" strike="noStrike" kern="1200">
                          <a:ln>
                            <a:noFill/>
                          </a:ln>
                          <a:solidFill>
                            <a:srgbClr val="000000"/>
                          </a:solidFill>
                          <a:latin typeface="Arial-BoldMT" pitchFamily="34"/>
                          <a:ea typeface="Arial-BoldMT" pitchFamily="32"/>
                          <a:cs typeface="Arial-BoldMT" pitchFamily="32"/>
                        </a:rPr>
                        <a:t>MIO’s gebruik Digitaal Maalboekje</a:t>
                      </a:r>
                    </a:p>
                  </a:txBody>
                  <a:tcPr marL="82944" marR="82944" marT="41472" marB="41472"/>
                </a:tc>
                <a:tc>
                  <a:txBody>
                    <a:bodyPr/>
                    <a:lstStyle/>
                    <a:p>
                      <a:pPr marL="0" marR="0" lvl="0" indent="0" rtl="0" hangingPunct="0">
                        <a:lnSpc>
                          <a:spcPct val="100000"/>
                        </a:lnSpc>
                        <a:spcBef>
                          <a:spcPts val="0"/>
                        </a:spcBef>
                        <a:spcAft>
                          <a:spcPts val="0"/>
                        </a:spcAft>
                        <a:buNone/>
                        <a:tabLst/>
                      </a:pPr>
                      <a:r>
                        <a:rPr lang="de-AT" sz="1100" b="1" i="0" u="none" strike="noStrike" kern="1200">
                          <a:ln>
                            <a:noFill/>
                          </a:ln>
                          <a:solidFill>
                            <a:srgbClr val="000000"/>
                          </a:solidFill>
                          <a:latin typeface="Arial-BoldMT" pitchFamily="34"/>
                          <a:ea typeface="Arial-BoldMT" pitchFamily="32"/>
                          <a:cs typeface="Arial-BoldMT" pitchFamily="32"/>
                        </a:rPr>
                        <a:t>percentage DM gebruik</a:t>
                      </a:r>
                    </a:p>
                  </a:txBody>
                  <a:tcPr marL="82944" marR="82944" marT="41472" marB="41472"/>
                </a:tc>
                <a:extLst>
                  <a:ext uri="{0D108BD9-81ED-4DB2-BD59-A6C34878D82A}">
                    <a16:rowId xmlns:a16="http://schemas.microsoft.com/office/drawing/2014/main" val="438697726"/>
                  </a:ext>
                </a:extLst>
              </a:tr>
              <a:tr h="387072">
                <a:tc>
                  <a:txBody>
                    <a:bodyPr/>
                    <a:lstStyle/>
                    <a:p>
                      <a:pPr marL="0" marR="0" indent="0" rtl="0" hangingPunct="0">
                        <a:lnSpc>
                          <a:spcPct val="100000"/>
                        </a:lnSpc>
                        <a:spcBef>
                          <a:spcPts val="0"/>
                        </a:spcBef>
                        <a:spcAft>
                          <a:spcPts val="0"/>
                        </a:spcAft>
                        <a:tabLst/>
                      </a:pPr>
                      <a:endParaRPr lang="de-AT" sz="2000" b="0" i="0" u="none" strike="noStrike" kern="1200">
                        <a:ln>
                          <a:noFill/>
                        </a:ln>
                        <a:latin typeface="Source Sans Pro" pitchFamily="2"/>
                      </a:endParaRPr>
                    </a:p>
                  </a:txBody>
                  <a:tcPr marL="82944" marR="82944" marT="41472" marB="41472"/>
                </a:tc>
                <a:tc>
                  <a:txBody>
                    <a:bodyPr/>
                    <a:lstStyle/>
                    <a:p>
                      <a:pPr marL="0" marR="0" indent="0" rtl="0" hangingPunct="0">
                        <a:lnSpc>
                          <a:spcPct val="100000"/>
                        </a:lnSpc>
                        <a:spcBef>
                          <a:spcPts val="0"/>
                        </a:spcBef>
                        <a:spcAft>
                          <a:spcPts val="0"/>
                        </a:spcAft>
                        <a:tabLst/>
                      </a:pPr>
                      <a:endParaRPr lang="de-AT" sz="2000" b="0" i="0" u="none" strike="noStrike" kern="1200">
                        <a:ln>
                          <a:noFill/>
                        </a:ln>
                        <a:latin typeface="Source Sans Pro" pitchFamily="2"/>
                      </a:endParaRPr>
                    </a:p>
                  </a:txBody>
                  <a:tcPr marL="82944" marR="82944" marT="41472" marB="41472"/>
                </a:tc>
                <a:tc>
                  <a:txBody>
                    <a:bodyPr/>
                    <a:lstStyle/>
                    <a:p>
                      <a:pPr marL="0" marR="0" indent="0" rtl="0" hangingPunct="0">
                        <a:lnSpc>
                          <a:spcPct val="100000"/>
                        </a:lnSpc>
                        <a:spcBef>
                          <a:spcPts val="0"/>
                        </a:spcBef>
                        <a:spcAft>
                          <a:spcPts val="0"/>
                        </a:spcAft>
                        <a:tabLst/>
                      </a:pPr>
                      <a:endParaRPr lang="de-AT" sz="2000" b="0" i="0" u="none" strike="noStrike" kern="1200">
                        <a:ln>
                          <a:noFill/>
                        </a:ln>
                        <a:latin typeface="Source Sans Pro" pitchFamily="2"/>
                      </a:endParaRPr>
                    </a:p>
                  </a:txBody>
                  <a:tcPr marL="82944" marR="82944" marT="41472" marB="41472"/>
                </a:tc>
                <a:tc>
                  <a:txBody>
                    <a:bodyPr/>
                    <a:lstStyle/>
                    <a:p>
                      <a:pPr marL="0" marR="0" indent="0" rtl="0" hangingPunct="0">
                        <a:lnSpc>
                          <a:spcPct val="100000"/>
                        </a:lnSpc>
                        <a:spcBef>
                          <a:spcPts val="0"/>
                        </a:spcBef>
                        <a:spcAft>
                          <a:spcPts val="0"/>
                        </a:spcAft>
                        <a:tabLst/>
                      </a:pPr>
                      <a:endParaRPr lang="de-AT" sz="2000" b="0" i="0" u="none" strike="noStrike" kern="1200">
                        <a:ln>
                          <a:noFill/>
                        </a:ln>
                        <a:latin typeface="Source Sans Pro" pitchFamily="2"/>
                      </a:endParaRPr>
                    </a:p>
                  </a:txBody>
                  <a:tcPr marL="82944" marR="82944" marT="41472" marB="41472"/>
                </a:tc>
                <a:tc>
                  <a:txBody>
                    <a:bodyPr/>
                    <a:lstStyle/>
                    <a:p>
                      <a:pPr marL="0" marR="0" indent="0" rtl="0" hangingPunct="0">
                        <a:lnSpc>
                          <a:spcPct val="100000"/>
                        </a:lnSpc>
                        <a:spcBef>
                          <a:spcPts val="0"/>
                        </a:spcBef>
                        <a:spcAft>
                          <a:spcPts val="0"/>
                        </a:spcAft>
                        <a:tabLst/>
                      </a:pPr>
                      <a:endParaRPr lang="de-AT" sz="2000" b="0" i="0" u="none" strike="noStrike" kern="1200">
                        <a:ln>
                          <a:noFill/>
                        </a:ln>
                        <a:latin typeface="Source Sans Pro" pitchFamily="2"/>
                      </a:endParaRPr>
                    </a:p>
                  </a:txBody>
                  <a:tcPr marL="82944" marR="82944" marT="41472" marB="41472"/>
                </a:tc>
                <a:tc>
                  <a:txBody>
                    <a:bodyPr/>
                    <a:lstStyle/>
                    <a:p>
                      <a:pPr marL="0" marR="0" indent="0" rtl="0" hangingPunct="0">
                        <a:lnSpc>
                          <a:spcPct val="100000"/>
                        </a:lnSpc>
                        <a:spcBef>
                          <a:spcPts val="0"/>
                        </a:spcBef>
                        <a:spcAft>
                          <a:spcPts val="0"/>
                        </a:spcAft>
                        <a:tabLst/>
                      </a:pPr>
                      <a:endParaRPr lang="de-AT" sz="2000" b="0" i="0" u="none" strike="noStrike" kern="1200">
                        <a:ln>
                          <a:noFill/>
                        </a:ln>
                        <a:latin typeface="Source Sans Pro" pitchFamily="2"/>
                      </a:endParaRPr>
                    </a:p>
                  </a:txBody>
                  <a:tcPr marL="82944" marR="82944" marT="41472" marB="41472"/>
                </a:tc>
                <a:extLst>
                  <a:ext uri="{0D108BD9-81ED-4DB2-BD59-A6C34878D82A}">
                    <a16:rowId xmlns:a16="http://schemas.microsoft.com/office/drawing/2014/main" val="647875285"/>
                  </a:ext>
                </a:extLst>
              </a:tr>
              <a:tr h="387072">
                <a:tc>
                  <a:txBody>
                    <a:bodyPr/>
                    <a:lstStyle/>
                    <a:p>
                      <a:pPr marL="0" marR="0" lvl="0" indent="0" rtl="0" hangingPunct="0">
                        <a:lnSpc>
                          <a:spcPct val="100000"/>
                        </a:lnSpc>
                        <a:spcBef>
                          <a:spcPts val="0"/>
                        </a:spcBef>
                        <a:spcAft>
                          <a:spcPts val="0"/>
                        </a:spcAft>
                        <a:buNone/>
                        <a:tabLst/>
                      </a:pPr>
                      <a:r>
                        <a:rPr lang="de-AT" sz="1100" b="0" i="0" u="none" strike="noStrike" kern="1200">
                          <a:ln>
                            <a:noFill/>
                          </a:ln>
                          <a:solidFill>
                            <a:srgbClr val="000000"/>
                          </a:solidFill>
                          <a:latin typeface="ArialMT" pitchFamily="34"/>
                          <a:ea typeface="ArialMT" pitchFamily="32"/>
                          <a:cs typeface="ArialMT" pitchFamily="32"/>
                        </a:rPr>
                        <a:t>Groningen</a:t>
                      </a:r>
                    </a:p>
                  </a:txBody>
                  <a:tcPr marL="82944" marR="82944" marT="41472" marB="41472"/>
                </a:tc>
                <a:tc>
                  <a:txBody>
                    <a:bodyPr/>
                    <a:lstStyle/>
                    <a:p>
                      <a:pPr marL="0" marR="0" lvl="0" indent="0" algn="ctr" rtl="0" hangingPunct="0">
                        <a:lnSpc>
                          <a:spcPct val="100000"/>
                        </a:lnSpc>
                        <a:spcBef>
                          <a:spcPts val="0"/>
                        </a:spcBef>
                        <a:spcAft>
                          <a:spcPts val="0"/>
                        </a:spcAft>
                        <a:buNone/>
                        <a:tabLst/>
                      </a:pPr>
                      <a:r>
                        <a:rPr lang="de-AT" sz="1100" b="0" i="0" u="none" strike="noStrike" kern="1200">
                          <a:ln>
                            <a:noFill/>
                          </a:ln>
                          <a:solidFill>
                            <a:srgbClr val="000000"/>
                          </a:solidFill>
                          <a:latin typeface="ArialMT" pitchFamily="34"/>
                          <a:ea typeface="ArialMT" pitchFamily="32"/>
                          <a:cs typeface="ArialMT" pitchFamily="32"/>
                        </a:rPr>
                        <a:t>52</a:t>
                      </a:r>
                    </a:p>
                  </a:txBody>
                  <a:tcPr marL="82944" marR="82944" marT="41472" marB="41472"/>
                </a:tc>
                <a:tc>
                  <a:txBody>
                    <a:bodyPr/>
                    <a:lstStyle/>
                    <a:p>
                      <a:pPr marL="0" marR="0" indent="0" rtl="0" hangingPunct="0">
                        <a:lnSpc>
                          <a:spcPct val="100000"/>
                        </a:lnSpc>
                        <a:spcBef>
                          <a:spcPts val="0"/>
                        </a:spcBef>
                        <a:spcAft>
                          <a:spcPts val="0"/>
                        </a:spcAft>
                        <a:tabLst/>
                      </a:pPr>
                      <a:endParaRPr lang="de-AT" sz="2000" b="0" i="0" u="none" strike="noStrike" kern="1200">
                        <a:ln>
                          <a:noFill/>
                        </a:ln>
                        <a:latin typeface="Source Sans Pro" pitchFamily="2"/>
                      </a:endParaRPr>
                    </a:p>
                  </a:txBody>
                  <a:tcPr marL="82944" marR="82944" marT="41472" marB="41472"/>
                </a:tc>
                <a:tc>
                  <a:txBody>
                    <a:bodyPr/>
                    <a:lstStyle/>
                    <a:p>
                      <a:pPr marL="0" marR="0" lvl="0" indent="0" rtl="0" hangingPunct="0">
                        <a:lnSpc>
                          <a:spcPct val="100000"/>
                        </a:lnSpc>
                        <a:spcBef>
                          <a:spcPts val="0"/>
                        </a:spcBef>
                        <a:spcAft>
                          <a:spcPts val="0"/>
                        </a:spcAft>
                        <a:buNone/>
                        <a:tabLst/>
                      </a:pPr>
                      <a:r>
                        <a:rPr lang="de-AT" sz="1100" b="1" i="0" u="none" strike="noStrike" kern="1200">
                          <a:ln>
                            <a:noFill/>
                          </a:ln>
                          <a:solidFill>
                            <a:srgbClr val="000000"/>
                          </a:solidFill>
                          <a:latin typeface="Arial-BoldMT" pitchFamily="34"/>
                          <a:ea typeface="Arial-BoldMT" pitchFamily="32"/>
                          <a:cs typeface="Arial-BoldMT" pitchFamily="32"/>
                        </a:rPr>
                        <a:t>52</a:t>
                      </a:r>
                    </a:p>
                  </a:txBody>
                  <a:tcPr marL="82944" marR="82944" marT="41472" marB="41472"/>
                </a:tc>
                <a:tc>
                  <a:txBody>
                    <a:bodyPr/>
                    <a:lstStyle/>
                    <a:p>
                      <a:pPr marL="0" marR="0" lvl="0" indent="0" rtl="0" hangingPunct="0">
                        <a:lnSpc>
                          <a:spcPct val="100000"/>
                        </a:lnSpc>
                        <a:spcBef>
                          <a:spcPts val="0"/>
                        </a:spcBef>
                        <a:spcAft>
                          <a:spcPts val="0"/>
                        </a:spcAft>
                        <a:buNone/>
                        <a:tabLst/>
                      </a:pPr>
                      <a:r>
                        <a:rPr lang="de-AT" sz="1100" b="1" i="0" u="none" strike="noStrike" kern="1200">
                          <a:ln>
                            <a:noFill/>
                          </a:ln>
                          <a:solidFill>
                            <a:srgbClr val="000000"/>
                          </a:solidFill>
                          <a:latin typeface="Arial-BoldMT" pitchFamily="34"/>
                          <a:ea typeface="Arial-BoldMT" pitchFamily="32"/>
                          <a:cs typeface="Arial-BoldMT" pitchFamily="32"/>
                        </a:rPr>
                        <a:t>18</a:t>
                      </a:r>
                    </a:p>
                  </a:txBody>
                  <a:tcPr marL="82944" marR="82944" marT="41472" marB="41472"/>
                </a:tc>
                <a:tc>
                  <a:txBody>
                    <a:bodyPr/>
                    <a:lstStyle/>
                    <a:p>
                      <a:pPr marL="0" marR="0" lvl="0" indent="0" rtl="0" hangingPunct="0">
                        <a:lnSpc>
                          <a:spcPct val="100000"/>
                        </a:lnSpc>
                        <a:spcBef>
                          <a:spcPts val="0"/>
                        </a:spcBef>
                        <a:spcAft>
                          <a:spcPts val="0"/>
                        </a:spcAft>
                        <a:buNone/>
                        <a:tabLst/>
                      </a:pPr>
                      <a:r>
                        <a:rPr lang="de-AT" sz="1100" b="0" i="0" u="none" strike="noStrike" kern="1200">
                          <a:ln>
                            <a:noFill/>
                          </a:ln>
                          <a:solidFill>
                            <a:srgbClr val="000000"/>
                          </a:solidFill>
                          <a:latin typeface="ArialMT" pitchFamily="34"/>
                          <a:ea typeface="ArialMT" pitchFamily="32"/>
                          <a:cs typeface="ArialMT" pitchFamily="32"/>
                        </a:rPr>
                        <a:t>34,6%</a:t>
                      </a:r>
                    </a:p>
                  </a:txBody>
                  <a:tcPr marL="82944" marR="82944" marT="41472" marB="41472"/>
                </a:tc>
                <a:extLst>
                  <a:ext uri="{0D108BD9-81ED-4DB2-BD59-A6C34878D82A}">
                    <a16:rowId xmlns:a16="http://schemas.microsoft.com/office/drawing/2014/main" val="3324788721"/>
                  </a:ext>
                </a:extLst>
              </a:tr>
              <a:tr h="387072">
                <a:tc>
                  <a:txBody>
                    <a:bodyPr/>
                    <a:lstStyle/>
                    <a:p>
                      <a:pPr marL="0" marR="0" lvl="0" indent="0" rtl="0" hangingPunct="0">
                        <a:lnSpc>
                          <a:spcPct val="100000"/>
                        </a:lnSpc>
                        <a:spcBef>
                          <a:spcPts val="0"/>
                        </a:spcBef>
                        <a:spcAft>
                          <a:spcPts val="0"/>
                        </a:spcAft>
                        <a:buNone/>
                        <a:tabLst/>
                      </a:pPr>
                      <a:r>
                        <a:rPr lang="de-AT" sz="1100" b="0" i="0" u="none" strike="noStrike" kern="1200">
                          <a:ln>
                            <a:noFill/>
                          </a:ln>
                          <a:solidFill>
                            <a:srgbClr val="000000"/>
                          </a:solidFill>
                          <a:latin typeface="ArialMT" pitchFamily="34"/>
                          <a:ea typeface="ArialMT" pitchFamily="32"/>
                          <a:cs typeface="ArialMT" pitchFamily="32"/>
                        </a:rPr>
                        <a:t>Friesland</a:t>
                      </a:r>
                    </a:p>
                  </a:txBody>
                  <a:tcPr marL="82944" marR="82944" marT="41472" marB="41472"/>
                </a:tc>
                <a:tc>
                  <a:txBody>
                    <a:bodyPr/>
                    <a:lstStyle/>
                    <a:p>
                      <a:pPr marL="0" marR="0" lvl="0" indent="0" algn="ctr" rtl="0" hangingPunct="0">
                        <a:lnSpc>
                          <a:spcPct val="100000"/>
                        </a:lnSpc>
                        <a:spcBef>
                          <a:spcPts val="0"/>
                        </a:spcBef>
                        <a:spcAft>
                          <a:spcPts val="0"/>
                        </a:spcAft>
                        <a:buNone/>
                        <a:tabLst/>
                      </a:pPr>
                      <a:r>
                        <a:rPr lang="de-AT" sz="1100" b="0" i="0" u="none" strike="noStrike" kern="1200">
                          <a:ln>
                            <a:noFill/>
                          </a:ln>
                          <a:solidFill>
                            <a:srgbClr val="000000"/>
                          </a:solidFill>
                          <a:latin typeface="ArialMT" pitchFamily="34"/>
                          <a:ea typeface="ArialMT" pitchFamily="32"/>
                          <a:cs typeface="ArialMT" pitchFamily="32"/>
                        </a:rPr>
                        <a:t>7</a:t>
                      </a:r>
                    </a:p>
                  </a:txBody>
                  <a:tcPr marL="82944" marR="82944" marT="41472" marB="41472"/>
                </a:tc>
                <a:tc>
                  <a:txBody>
                    <a:bodyPr/>
                    <a:lstStyle/>
                    <a:p>
                      <a:pPr marL="0" marR="0" indent="0" rtl="0" hangingPunct="0">
                        <a:lnSpc>
                          <a:spcPct val="100000"/>
                        </a:lnSpc>
                        <a:spcBef>
                          <a:spcPts val="0"/>
                        </a:spcBef>
                        <a:spcAft>
                          <a:spcPts val="0"/>
                        </a:spcAft>
                        <a:tabLst/>
                      </a:pPr>
                      <a:endParaRPr lang="de-AT" sz="2000" b="0" i="0" u="none" strike="noStrike" kern="1200">
                        <a:ln>
                          <a:noFill/>
                        </a:ln>
                        <a:latin typeface="Source Sans Pro" pitchFamily="2"/>
                      </a:endParaRPr>
                    </a:p>
                  </a:txBody>
                  <a:tcPr marL="82944" marR="82944" marT="41472" marB="41472"/>
                </a:tc>
                <a:tc>
                  <a:txBody>
                    <a:bodyPr/>
                    <a:lstStyle/>
                    <a:p>
                      <a:pPr marL="0" marR="0" lvl="0" indent="0" rtl="0" hangingPunct="0">
                        <a:lnSpc>
                          <a:spcPct val="100000"/>
                        </a:lnSpc>
                        <a:spcBef>
                          <a:spcPts val="0"/>
                        </a:spcBef>
                        <a:spcAft>
                          <a:spcPts val="0"/>
                        </a:spcAft>
                        <a:buNone/>
                        <a:tabLst/>
                      </a:pPr>
                      <a:r>
                        <a:rPr lang="de-AT" sz="1100" b="1" i="0" u="none" strike="noStrike" kern="1200">
                          <a:ln>
                            <a:noFill/>
                          </a:ln>
                          <a:solidFill>
                            <a:srgbClr val="000000"/>
                          </a:solidFill>
                          <a:latin typeface="Arial-BoldMT" pitchFamily="34"/>
                          <a:ea typeface="Arial-BoldMT" pitchFamily="32"/>
                          <a:cs typeface="Arial-BoldMT" pitchFamily="32"/>
                        </a:rPr>
                        <a:t>7</a:t>
                      </a:r>
                    </a:p>
                  </a:txBody>
                  <a:tcPr marL="82944" marR="82944" marT="41472" marB="41472"/>
                </a:tc>
                <a:tc>
                  <a:txBody>
                    <a:bodyPr/>
                    <a:lstStyle/>
                    <a:p>
                      <a:pPr marL="0" marR="0" lvl="0" indent="0" rtl="0" hangingPunct="0">
                        <a:lnSpc>
                          <a:spcPct val="100000"/>
                        </a:lnSpc>
                        <a:spcBef>
                          <a:spcPts val="0"/>
                        </a:spcBef>
                        <a:spcAft>
                          <a:spcPts val="0"/>
                        </a:spcAft>
                        <a:buNone/>
                        <a:tabLst/>
                      </a:pPr>
                      <a:r>
                        <a:rPr lang="de-AT" sz="1100" b="1" i="0" u="none" strike="noStrike" kern="1200">
                          <a:ln>
                            <a:noFill/>
                          </a:ln>
                          <a:solidFill>
                            <a:srgbClr val="000000"/>
                          </a:solidFill>
                          <a:latin typeface="Arial-BoldMT" pitchFamily="34"/>
                          <a:ea typeface="Arial-BoldMT" pitchFamily="32"/>
                          <a:cs typeface="Arial-BoldMT" pitchFamily="32"/>
                        </a:rPr>
                        <a:t>4</a:t>
                      </a:r>
                    </a:p>
                  </a:txBody>
                  <a:tcPr marL="82944" marR="82944" marT="41472" marB="41472"/>
                </a:tc>
                <a:tc>
                  <a:txBody>
                    <a:bodyPr/>
                    <a:lstStyle/>
                    <a:p>
                      <a:pPr marL="0" marR="0" lvl="0" indent="0" rtl="0" hangingPunct="0">
                        <a:lnSpc>
                          <a:spcPct val="100000"/>
                        </a:lnSpc>
                        <a:spcBef>
                          <a:spcPts val="0"/>
                        </a:spcBef>
                        <a:spcAft>
                          <a:spcPts val="0"/>
                        </a:spcAft>
                        <a:buNone/>
                        <a:tabLst/>
                      </a:pPr>
                      <a:r>
                        <a:rPr lang="de-AT" sz="1100" b="0" i="0" u="none" strike="noStrike" kern="1200">
                          <a:ln>
                            <a:noFill/>
                          </a:ln>
                          <a:solidFill>
                            <a:srgbClr val="000000"/>
                          </a:solidFill>
                          <a:latin typeface="ArialMT" pitchFamily="34"/>
                          <a:ea typeface="ArialMT" pitchFamily="32"/>
                          <a:cs typeface="ArialMT" pitchFamily="32"/>
                        </a:rPr>
                        <a:t>57%</a:t>
                      </a:r>
                    </a:p>
                  </a:txBody>
                  <a:tcPr marL="82944" marR="82944" marT="41472" marB="41472"/>
                </a:tc>
                <a:extLst>
                  <a:ext uri="{0D108BD9-81ED-4DB2-BD59-A6C34878D82A}">
                    <a16:rowId xmlns:a16="http://schemas.microsoft.com/office/drawing/2014/main" val="3886347183"/>
                  </a:ext>
                </a:extLst>
              </a:tr>
              <a:tr h="248832">
                <a:tc>
                  <a:txBody>
                    <a:bodyPr/>
                    <a:lstStyle/>
                    <a:p>
                      <a:pPr marL="0" marR="0" lvl="0" indent="0" rtl="0" hangingPunct="0">
                        <a:lnSpc>
                          <a:spcPct val="100000"/>
                        </a:lnSpc>
                        <a:spcBef>
                          <a:spcPts val="0"/>
                        </a:spcBef>
                        <a:spcAft>
                          <a:spcPts val="0"/>
                        </a:spcAft>
                        <a:buNone/>
                        <a:tabLst/>
                      </a:pPr>
                      <a:r>
                        <a:rPr lang="de-AT" sz="1100" b="0" i="0" u="none" strike="noStrike" kern="1200">
                          <a:ln>
                            <a:noFill/>
                          </a:ln>
                          <a:solidFill>
                            <a:srgbClr val="000000"/>
                          </a:solidFill>
                          <a:latin typeface="ArialMT" pitchFamily="34"/>
                          <a:ea typeface="ArialMT" pitchFamily="32"/>
                          <a:cs typeface="ArialMT" pitchFamily="32"/>
                        </a:rPr>
                        <a:t>Drenthe</a:t>
                      </a:r>
                    </a:p>
                  </a:txBody>
                  <a:tcPr marL="82944" marR="82944" marT="41472" marB="41472"/>
                </a:tc>
                <a:tc>
                  <a:txBody>
                    <a:bodyPr/>
                    <a:lstStyle/>
                    <a:p>
                      <a:pPr marL="0" marR="0" lvl="0" indent="0" algn="ctr" rtl="0" hangingPunct="0">
                        <a:lnSpc>
                          <a:spcPct val="100000"/>
                        </a:lnSpc>
                        <a:spcBef>
                          <a:spcPts val="0"/>
                        </a:spcBef>
                        <a:spcAft>
                          <a:spcPts val="0"/>
                        </a:spcAft>
                        <a:buNone/>
                        <a:tabLst/>
                      </a:pPr>
                      <a:r>
                        <a:rPr lang="de-AT" sz="1100" b="0" i="0" u="none" strike="noStrike" kern="1200">
                          <a:ln>
                            <a:noFill/>
                          </a:ln>
                          <a:solidFill>
                            <a:srgbClr val="000000"/>
                          </a:solidFill>
                          <a:latin typeface="ArialMT" pitchFamily="34"/>
                          <a:ea typeface="ArialMT" pitchFamily="32"/>
                          <a:cs typeface="ArialMT" pitchFamily="32"/>
                        </a:rPr>
                        <a:t>21</a:t>
                      </a:r>
                    </a:p>
                  </a:txBody>
                  <a:tcPr marL="82944" marR="82944" marT="41472" marB="41472"/>
                </a:tc>
                <a:tc>
                  <a:txBody>
                    <a:bodyPr/>
                    <a:lstStyle/>
                    <a:p>
                      <a:pPr marL="0" marR="0" lvl="0" indent="0" rtl="0" hangingPunct="0">
                        <a:lnSpc>
                          <a:spcPct val="100000"/>
                        </a:lnSpc>
                        <a:spcBef>
                          <a:spcPts val="0"/>
                        </a:spcBef>
                        <a:spcAft>
                          <a:spcPts val="0"/>
                        </a:spcAft>
                        <a:buNone/>
                        <a:tabLst/>
                      </a:pPr>
                      <a:r>
                        <a:rPr lang="de-AT" sz="1100" b="0" i="0" u="none" strike="noStrike" kern="1200">
                          <a:ln>
                            <a:noFill/>
                          </a:ln>
                          <a:solidFill>
                            <a:srgbClr val="000000"/>
                          </a:solidFill>
                          <a:latin typeface="ArialMT" pitchFamily="34"/>
                          <a:ea typeface="ArialMT" pitchFamily="32"/>
                          <a:cs typeface="ArialMT" pitchFamily="32"/>
                        </a:rPr>
                        <a:t>2</a:t>
                      </a:r>
                    </a:p>
                  </a:txBody>
                  <a:tcPr marL="82944" marR="82944" marT="41472" marB="41472"/>
                </a:tc>
                <a:tc>
                  <a:txBody>
                    <a:bodyPr/>
                    <a:lstStyle/>
                    <a:p>
                      <a:pPr marL="0" marR="0" lvl="0" indent="0" rtl="0" hangingPunct="0">
                        <a:lnSpc>
                          <a:spcPct val="100000"/>
                        </a:lnSpc>
                        <a:spcBef>
                          <a:spcPts val="0"/>
                        </a:spcBef>
                        <a:spcAft>
                          <a:spcPts val="0"/>
                        </a:spcAft>
                        <a:buNone/>
                        <a:tabLst/>
                      </a:pPr>
                      <a:r>
                        <a:rPr lang="de-AT" sz="1100" b="1" i="0" u="none" strike="noStrike" kern="1200">
                          <a:ln>
                            <a:noFill/>
                          </a:ln>
                          <a:solidFill>
                            <a:srgbClr val="000000"/>
                          </a:solidFill>
                          <a:latin typeface="Arial-BoldMT" pitchFamily="34"/>
                          <a:ea typeface="Arial-BoldMT" pitchFamily="32"/>
                          <a:cs typeface="Arial-BoldMT" pitchFamily="32"/>
                        </a:rPr>
                        <a:t>23</a:t>
                      </a:r>
                    </a:p>
                  </a:txBody>
                  <a:tcPr marL="82944" marR="82944" marT="41472" marB="41472"/>
                </a:tc>
                <a:tc>
                  <a:txBody>
                    <a:bodyPr/>
                    <a:lstStyle/>
                    <a:p>
                      <a:pPr marL="0" marR="0" lvl="0" indent="0" rtl="0" hangingPunct="0">
                        <a:lnSpc>
                          <a:spcPct val="100000"/>
                        </a:lnSpc>
                        <a:spcBef>
                          <a:spcPts val="0"/>
                        </a:spcBef>
                        <a:spcAft>
                          <a:spcPts val="0"/>
                        </a:spcAft>
                        <a:buNone/>
                        <a:tabLst/>
                      </a:pPr>
                      <a:r>
                        <a:rPr lang="de-AT" sz="1100" b="1" i="0" u="none" strike="noStrike" kern="1200">
                          <a:ln>
                            <a:noFill/>
                          </a:ln>
                          <a:solidFill>
                            <a:srgbClr val="000000"/>
                          </a:solidFill>
                          <a:latin typeface="Arial-BoldMT" pitchFamily="34"/>
                          <a:ea typeface="Arial-BoldMT" pitchFamily="32"/>
                          <a:cs typeface="Arial-BoldMT" pitchFamily="32"/>
                        </a:rPr>
                        <a:t>12</a:t>
                      </a:r>
                    </a:p>
                  </a:txBody>
                  <a:tcPr marL="82944" marR="82944" marT="41472" marB="41472"/>
                </a:tc>
                <a:tc>
                  <a:txBody>
                    <a:bodyPr/>
                    <a:lstStyle/>
                    <a:p>
                      <a:pPr marL="0" marR="0" lvl="0" indent="0" rtl="0" hangingPunct="0">
                        <a:lnSpc>
                          <a:spcPct val="100000"/>
                        </a:lnSpc>
                        <a:spcBef>
                          <a:spcPts val="0"/>
                        </a:spcBef>
                        <a:spcAft>
                          <a:spcPts val="0"/>
                        </a:spcAft>
                        <a:buNone/>
                        <a:tabLst/>
                      </a:pPr>
                      <a:r>
                        <a:rPr lang="de-AT" sz="1100" b="0" i="0" u="none" strike="noStrike" kern="1200">
                          <a:ln>
                            <a:noFill/>
                          </a:ln>
                          <a:solidFill>
                            <a:srgbClr val="000000"/>
                          </a:solidFill>
                          <a:latin typeface="ArialMT" pitchFamily="34"/>
                          <a:ea typeface="ArialMT" pitchFamily="32"/>
                          <a:cs typeface="ArialMT" pitchFamily="32"/>
                        </a:rPr>
                        <a:t>52%</a:t>
                      </a:r>
                    </a:p>
                  </a:txBody>
                  <a:tcPr marL="82944" marR="82944" marT="41472" marB="41472"/>
                </a:tc>
                <a:extLst>
                  <a:ext uri="{0D108BD9-81ED-4DB2-BD59-A6C34878D82A}">
                    <a16:rowId xmlns:a16="http://schemas.microsoft.com/office/drawing/2014/main" val="3485404792"/>
                  </a:ext>
                </a:extLst>
              </a:tr>
              <a:tr h="248832">
                <a:tc>
                  <a:txBody>
                    <a:bodyPr/>
                    <a:lstStyle/>
                    <a:p>
                      <a:pPr marL="0" marR="0" lvl="0" indent="0" rtl="0" hangingPunct="0">
                        <a:lnSpc>
                          <a:spcPct val="100000"/>
                        </a:lnSpc>
                        <a:spcBef>
                          <a:spcPts val="0"/>
                        </a:spcBef>
                        <a:spcAft>
                          <a:spcPts val="0"/>
                        </a:spcAft>
                        <a:buNone/>
                        <a:tabLst/>
                      </a:pPr>
                      <a:r>
                        <a:rPr lang="de-AT" sz="1100" b="0" i="0" u="none" strike="noStrike" kern="1200">
                          <a:ln>
                            <a:noFill/>
                          </a:ln>
                          <a:solidFill>
                            <a:srgbClr val="000000"/>
                          </a:solidFill>
                          <a:latin typeface="ArialMT" pitchFamily="34"/>
                          <a:ea typeface="ArialMT" pitchFamily="32"/>
                          <a:cs typeface="ArialMT" pitchFamily="32"/>
                        </a:rPr>
                        <a:t>Overijssel</a:t>
                      </a:r>
                    </a:p>
                  </a:txBody>
                  <a:tcPr marL="82944" marR="82944" marT="41472" marB="41472"/>
                </a:tc>
                <a:tc>
                  <a:txBody>
                    <a:bodyPr/>
                    <a:lstStyle/>
                    <a:p>
                      <a:pPr marL="0" marR="0" lvl="0" indent="0" algn="ctr" rtl="0" hangingPunct="0">
                        <a:lnSpc>
                          <a:spcPct val="100000"/>
                        </a:lnSpc>
                        <a:spcBef>
                          <a:spcPts val="0"/>
                        </a:spcBef>
                        <a:spcAft>
                          <a:spcPts val="0"/>
                        </a:spcAft>
                        <a:buNone/>
                        <a:tabLst/>
                      </a:pPr>
                      <a:r>
                        <a:rPr lang="de-AT" sz="1100" b="0" i="0" u="none" strike="noStrike" kern="1200">
                          <a:ln>
                            <a:noFill/>
                          </a:ln>
                          <a:solidFill>
                            <a:srgbClr val="000000"/>
                          </a:solidFill>
                          <a:latin typeface="ArialMT" pitchFamily="34"/>
                          <a:ea typeface="ArialMT" pitchFamily="32"/>
                          <a:cs typeface="ArialMT" pitchFamily="32"/>
                        </a:rPr>
                        <a:t>62</a:t>
                      </a:r>
                    </a:p>
                  </a:txBody>
                  <a:tcPr marL="82944" marR="82944" marT="41472" marB="41472"/>
                </a:tc>
                <a:tc>
                  <a:txBody>
                    <a:bodyPr/>
                    <a:lstStyle/>
                    <a:p>
                      <a:pPr marL="0" marR="0" lvl="0" indent="0" rtl="0" hangingPunct="0">
                        <a:lnSpc>
                          <a:spcPct val="100000"/>
                        </a:lnSpc>
                        <a:spcBef>
                          <a:spcPts val="0"/>
                        </a:spcBef>
                        <a:spcAft>
                          <a:spcPts val="0"/>
                        </a:spcAft>
                        <a:buNone/>
                        <a:tabLst/>
                      </a:pPr>
                      <a:r>
                        <a:rPr lang="de-AT" sz="1100" b="0" i="0" u="none" strike="noStrike" kern="1200">
                          <a:ln>
                            <a:noFill/>
                          </a:ln>
                          <a:solidFill>
                            <a:srgbClr val="000000"/>
                          </a:solidFill>
                          <a:latin typeface="ArialMT" pitchFamily="34"/>
                          <a:ea typeface="ArialMT" pitchFamily="32"/>
                          <a:cs typeface="ArialMT" pitchFamily="32"/>
                        </a:rPr>
                        <a:t>18</a:t>
                      </a:r>
                    </a:p>
                  </a:txBody>
                  <a:tcPr marL="82944" marR="82944" marT="41472" marB="41472"/>
                </a:tc>
                <a:tc>
                  <a:txBody>
                    <a:bodyPr/>
                    <a:lstStyle/>
                    <a:p>
                      <a:pPr marL="0" marR="0" lvl="0" indent="0" rtl="0" hangingPunct="0">
                        <a:lnSpc>
                          <a:spcPct val="100000"/>
                        </a:lnSpc>
                        <a:spcBef>
                          <a:spcPts val="0"/>
                        </a:spcBef>
                        <a:spcAft>
                          <a:spcPts val="0"/>
                        </a:spcAft>
                        <a:buNone/>
                        <a:tabLst/>
                      </a:pPr>
                      <a:r>
                        <a:rPr lang="de-AT" sz="1100" b="1" i="0" u="none" strike="noStrike" kern="1200">
                          <a:ln>
                            <a:noFill/>
                          </a:ln>
                          <a:solidFill>
                            <a:srgbClr val="000000"/>
                          </a:solidFill>
                          <a:latin typeface="Arial-BoldMT" pitchFamily="34"/>
                          <a:ea typeface="Arial-BoldMT" pitchFamily="32"/>
                          <a:cs typeface="Arial-BoldMT" pitchFamily="32"/>
                        </a:rPr>
                        <a:t>80</a:t>
                      </a:r>
                    </a:p>
                  </a:txBody>
                  <a:tcPr marL="82944" marR="82944" marT="41472" marB="41472"/>
                </a:tc>
                <a:tc>
                  <a:txBody>
                    <a:bodyPr/>
                    <a:lstStyle/>
                    <a:p>
                      <a:pPr marL="0" marR="0" lvl="0" indent="0" rtl="0" hangingPunct="0">
                        <a:lnSpc>
                          <a:spcPct val="100000"/>
                        </a:lnSpc>
                        <a:spcBef>
                          <a:spcPts val="0"/>
                        </a:spcBef>
                        <a:spcAft>
                          <a:spcPts val="0"/>
                        </a:spcAft>
                        <a:buNone/>
                        <a:tabLst/>
                      </a:pPr>
                      <a:r>
                        <a:rPr lang="de-AT" sz="1100" b="1" i="0" u="none" strike="noStrike" kern="1200">
                          <a:ln>
                            <a:noFill/>
                          </a:ln>
                          <a:solidFill>
                            <a:srgbClr val="000000"/>
                          </a:solidFill>
                          <a:latin typeface="Arial-BoldMT" pitchFamily="34"/>
                          <a:ea typeface="Arial-BoldMT" pitchFamily="32"/>
                          <a:cs typeface="Arial-BoldMT" pitchFamily="32"/>
                        </a:rPr>
                        <a:t>43</a:t>
                      </a:r>
                    </a:p>
                  </a:txBody>
                  <a:tcPr marL="82944" marR="82944" marT="41472" marB="41472"/>
                </a:tc>
                <a:tc>
                  <a:txBody>
                    <a:bodyPr/>
                    <a:lstStyle/>
                    <a:p>
                      <a:pPr marL="0" marR="0" lvl="0" indent="0" rtl="0" hangingPunct="0">
                        <a:lnSpc>
                          <a:spcPct val="100000"/>
                        </a:lnSpc>
                        <a:spcBef>
                          <a:spcPts val="0"/>
                        </a:spcBef>
                        <a:spcAft>
                          <a:spcPts val="0"/>
                        </a:spcAft>
                        <a:buNone/>
                        <a:tabLst/>
                      </a:pPr>
                      <a:r>
                        <a:rPr lang="de-AT" sz="1100" b="0" i="0" u="none" strike="noStrike" kern="1200">
                          <a:ln>
                            <a:noFill/>
                          </a:ln>
                          <a:solidFill>
                            <a:srgbClr val="000000"/>
                          </a:solidFill>
                          <a:latin typeface="ArialMT" pitchFamily="34"/>
                          <a:ea typeface="ArialMT" pitchFamily="32"/>
                          <a:cs typeface="ArialMT" pitchFamily="32"/>
                        </a:rPr>
                        <a:t>53,8%</a:t>
                      </a:r>
                    </a:p>
                  </a:txBody>
                  <a:tcPr marL="82944" marR="82944" marT="41472" marB="41472"/>
                </a:tc>
                <a:extLst>
                  <a:ext uri="{0D108BD9-81ED-4DB2-BD59-A6C34878D82A}">
                    <a16:rowId xmlns:a16="http://schemas.microsoft.com/office/drawing/2014/main" val="3092138233"/>
                  </a:ext>
                </a:extLst>
              </a:tr>
              <a:tr h="248832">
                <a:tc>
                  <a:txBody>
                    <a:bodyPr/>
                    <a:lstStyle/>
                    <a:p>
                      <a:pPr marL="0" marR="0" lvl="0" indent="0" rtl="0" hangingPunct="0">
                        <a:lnSpc>
                          <a:spcPct val="100000"/>
                        </a:lnSpc>
                        <a:spcBef>
                          <a:spcPts val="0"/>
                        </a:spcBef>
                        <a:spcAft>
                          <a:spcPts val="0"/>
                        </a:spcAft>
                        <a:buNone/>
                        <a:tabLst/>
                      </a:pPr>
                      <a:r>
                        <a:rPr lang="de-AT" sz="1100" b="0" i="0" u="none" strike="noStrike" kern="1200">
                          <a:ln>
                            <a:noFill/>
                          </a:ln>
                          <a:solidFill>
                            <a:srgbClr val="000000"/>
                          </a:solidFill>
                          <a:latin typeface="ArialMT" pitchFamily="34"/>
                          <a:ea typeface="ArialMT" pitchFamily="32"/>
                          <a:cs typeface="ArialMT" pitchFamily="32"/>
                        </a:rPr>
                        <a:t>Gelderland</a:t>
                      </a:r>
                    </a:p>
                  </a:txBody>
                  <a:tcPr marL="82944" marR="82944" marT="41472" marB="41472"/>
                </a:tc>
                <a:tc>
                  <a:txBody>
                    <a:bodyPr/>
                    <a:lstStyle/>
                    <a:p>
                      <a:pPr marL="0" marR="0" lvl="0" indent="0" algn="ctr" rtl="0" hangingPunct="0">
                        <a:lnSpc>
                          <a:spcPct val="100000"/>
                        </a:lnSpc>
                        <a:spcBef>
                          <a:spcPts val="0"/>
                        </a:spcBef>
                        <a:spcAft>
                          <a:spcPts val="0"/>
                        </a:spcAft>
                        <a:buNone/>
                        <a:tabLst/>
                      </a:pPr>
                      <a:r>
                        <a:rPr lang="de-AT" sz="1100" b="0" i="0" u="none" strike="noStrike" kern="1200">
                          <a:ln>
                            <a:noFill/>
                          </a:ln>
                          <a:solidFill>
                            <a:srgbClr val="000000"/>
                          </a:solidFill>
                          <a:latin typeface="ArialMT" pitchFamily="34"/>
                          <a:ea typeface="ArialMT" pitchFamily="32"/>
                          <a:cs typeface="ArialMT" pitchFamily="32"/>
                        </a:rPr>
                        <a:t>150</a:t>
                      </a:r>
                    </a:p>
                  </a:txBody>
                  <a:tcPr marL="82944" marR="82944" marT="41472" marB="41472"/>
                </a:tc>
                <a:tc>
                  <a:txBody>
                    <a:bodyPr/>
                    <a:lstStyle/>
                    <a:p>
                      <a:pPr marL="0" marR="0" lvl="0" indent="0" rtl="0" hangingPunct="0">
                        <a:lnSpc>
                          <a:spcPct val="100000"/>
                        </a:lnSpc>
                        <a:spcBef>
                          <a:spcPts val="0"/>
                        </a:spcBef>
                        <a:spcAft>
                          <a:spcPts val="0"/>
                        </a:spcAft>
                        <a:buNone/>
                        <a:tabLst/>
                      </a:pPr>
                      <a:r>
                        <a:rPr lang="de-AT" sz="1100" b="0" i="0" u="none" strike="noStrike" kern="1200">
                          <a:ln>
                            <a:noFill/>
                          </a:ln>
                          <a:solidFill>
                            <a:srgbClr val="000000"/>
                          </a:solidFill>
                          <a:latin typeface="ArialMT" pitchFamily="34"/>
                          <a:ea typeface="ArialMT" pitchFamily="32"/>
                          <a:cs typeface="ArialMT" pitchFamily="32"/>
                        </a:rPr>
                        <a:t>16</a:t>
                      </a:r>
                    </a:p>
                  </a:txBody>
                  <a:tcPr marL="82944" marR="82944" marT="41472" marB="41472"/>
                </a:tc>
                <a:tc>
                  <a:txBody>
                    <a:bodyPr/>
                    <a:lstStyle/>
                    <a:p>
                      <a:pPr marL="0" marR="0" lvl="0" indent="0" rtl="0" hangingPunct="0">
                        <a:lnSpc>
                          <a:spcPct val="100000"/>
                        </a:lnSpc>
                        <a:spcBef>
                          <a:spcPts val="0"/>
                        </a:spcBef>
                        <a:spcAft>
                          <a:spcPts val="0"/>
                        </a:spcAft>
                        <a:buNone/>
                        <a:tabLst/>
                      </a:pPr>
                      <a:r>
                        <a:rPr lang="de-AT" sz="1100" b="1" i="0" u="none" strike="noStrike" kern="1200">
                          <a:ln>
                            <a:noFill/>
                          </a:ln>
                          <a:solidFill>
                            <a:srgbClr val="000000"/>
                          </a:solidFill>
                          <a:latin typeface="Arial-BoldMT" pitchFamily="34"/>
                          <a:ea typeface="Arial-BoldMT" pitchFamily="32"/>
                          <a:cs typeface="Arial-BoldMT" pitchFamily="32"/>
                        </a:rPr>
                        <a:t>166</a:t>
                      </a:r>
                    </a:p>
                  </a:txBody>
                  <a:tcPr marL="82944" marR="82944" marT="41472" marB="41472"/>
                </a:tc>
                <a:tc>
                  <a:txBody>
                    <a:bodyPr/>
                    <a:lstStyle/>
                    <a:p>
                      <a:pPr marL="0" marR="0" lvl="0" indent="0" rtl="0" hangingPunct="0">
                        <a:lnSpc>
                          <a:spcPct val="100000"/>
                        </a:lnSpc>
                        <a:spcBef>
                          <a:spcPts val="0"/>
                        </a:spcBef>
                        <a:spcAft>
                          <a:spcPts val="0"/>
                        </a:spcAft>
                        <a:buNone/>
                        <a:tabLst/>
                      </a:pPr>
                      <a:r>
                        <a:rPr lang="de-AT" sz="1100" b="1" i="0" u="none" strike="noStrike" kern="1200">
                          <a:ln>
                            <a:noFill/>
                          </a:ln>
                          <a:solidFill>
                            <a:srgbClr val="000000"/>
                          </a:solidFill>
                          <a:latin typeface="Arial-BoldMT" pitchFamily="34"/>
                          <a:ea typeface="Arial-BoldMT" pitchFamily="32"/>
                          <a:cs typeface="Arial-BoldMT" pitchFamily="32"/>
                        </a:rPr>
                        <a:t>72</a:t>
                      </a:r>
                    </a:p>
                  </a:txBody>
                  <a:tcPr marL="82944" marR="82944" marT="41472" marB="41472"/>
                </a:tc>
                <a:tc>
                  <a:txBody>
                    <a:bodyPr/>
                    <a:lstStyle/>
                    <a:p>
                      <a:pPr marL="0" marR="0" lvl="0" indent="0" rtl="0" hangingPunct="0">
                        <a:lnSpc>
                          <a:spcPct val="100000"/>
                        </a:lnSpc>
                        <a:spcBef>
                          <a:spcPts val="0"/>
                        </a:spcBef>
                        <a:spcAft>
                          <a:spcPts val="0"/>
                        </a:spcAft>
                        <a:buNone/>
                        <a:tabLst/>
                      </a:pPr>
                      <a:r>
                        <a:rPr lang="de-AT" sz="1100" b="0" i="0" u="none" strike="noStrike" kern="1200">
                          <a:ln>
                            <a:noFill/>
                          </a:ln>
                          <a:solidFill>
                            <a:srgbClr val="000000"/>
                          </a:solidFill>
                          <a:latin typeface="ArialMT" pitchFamily="34"/>
                          <a:ea typeface="ArialMT" pitchFamily="32"/>
                          <a:cs typeface="ArialMT" pitchFamily="32"/>
                        </a:rPr>
                        <a:t>43,4%</a:t>
                      </a:r>
                    </a:p>
                  </a:txBody>
                  <a:tcPr marL="82944" marR="82944" marT="41472" marB="41472"/>
                </a:tc>
                <a:extLst>
                  <a:ext uri="{0D108BD9-81ED-4DB2-BD59-A6C34878D82A}">
                    <a16:rowId xmlns:a16="http://schemas.microsoft.com/office/drawing/2014/main" val="1869270506"/>
                  </a:ext>
                </a:extLst>
              </a:tr>
              <a:tr h="387072">
                <a:tc>
                  <a:txBody>
                    <a:bodyPr/>
                    <a:lstStyle/>
                    <a:p>
                      <a:pPr marL="0" marR="0" lvl="0" indent="0" rtl="0" hangingPunct="0">
                        <a:lnSpc>
                          <a:spcPct val="100000"/>
                        </a:lnSpc>
                        <a:spcBef>
                          <a:spcPts val="0"/>
                        </a:spcBef>
                        <a:spcAft>
                          <a:spcPts val="0"/>
                        </a:spcAft>
                        <a:buNone/>
                        <a:tabLst/>
                      </a:pPr>
                      <a:r>
                        <a:rPr lang="de-AT" sz="1100" b="0" i="0" u="none" strike="noStrike" kern="1200">
                          <a:ln>
                            <a:noFill/>
                          </a:ln>
                          <a:solidFill>
                            <a:srgbClr val="000000"/>
                          </a:solidFill>
                          <a:latin typeface="ArialMT" pitchFamily="34"/>
                          <a:ea typeface="ArialMT" pitchFamily="32"/>
                          <a:cs typeface="ArialMT" pitchFamily="32"/>
                        </a:rPr>
                        <a:t>Utrecht &amp; het Gooi</a:t>
                      </a:r>
                    </a:p>
                  </a:txBody>
                  <a:tcPr marL="82944" marR="82944" marT="41472" marB="41472"/>
                </a:tc>
                <a:tc>
                  <a:txBody>
                    <a:bodyPr/>
                    <a:lstStyle/>
                    <a:p>
                      <a:pPr marL="0" marR="0" lvl="0" indent="0" algn="ctr" rtl="0" hangingPunct="0">
                        <a:lnSpc>
                          <a:spcPct val="100000"/>
                        </a:lnSpc>
                        <a:spcBef>
                          <a:spcPts val="0"/>
                        </a:spcBef>
                        <a:spcAft>
                          <a:spcPts val="0"/>
                        </a:spcAft>
                        <a:buNone/>
                        <a:tabLst/>
                      </a:pPr>
                      <a:r>
                        <a:rPr lang="de-AT" sz="1100" b="0" i="0" u="none" strike="noStrike" kern="1200">
                          <a:ln>
                            <a:noFill/>
                          </a:ln>
                          <a:solidFill>
                            <a:srgbClr val="000000"/>
                          </a:solidFill>
                          <a:latin typeface="ArialMT" pitchFamily="34"/>
                          <a:ea typeface="ArialMT" pitchFamily="32"/>
                          <a:cs typeface="ArialMT" pitchFamily="32"/>
                        </a:rPr>
                        <a:t>45</a:t>
                      </a:r>
                    </a:p>
                  </a:txBody>
                  <a:tcPr marL="82944" marR="82944" marT="41472" marB="41472"/>
                </a:tc>
                <a:tc>
                  <a:txBody>
                    <a:bodyPr/>
                    <a:lstStyle/>
                    <a:p>
                      <a:pPr marL="0" marR="0" indent="0" rtl="0" hangingPunct="0">
                        <a:lnSpc>
                          <a:spcPct val="100000"/>
                        </a:lnSpc>
                        <a:spcBef>
                          <a:spcPts val="0"/>
                        </a:spcBef>
                        <a:spcAft>
                          <a:spcPts val="0"/>
                        </a:spcAft>
                        <a:tabLst/>
                      </a:pPr>
                      <a:endParaRPr lang="de-AT" sz="2000" b="0" i="0" u="none" strike="noStrike" kern="1200">
                        <a:ln>
                          <a:noFill/>
                        </a:ln>
                        <a:latin typeface="Source Sans Pro" pitchFamily="2"/>
                      </a:endParaRPr>
                    </a:p>
                  </a:txBody>
                  <a:tcPr marL="82944" marR="82944" marT="41472" marB="41472"/>
                </a:tc>
                <a:tc>
                  <a:txBody>
                    <a:bodyPr/>
                    <a:lstStyle/>
                    <a:p>
                      <a:pPr marL="0" marR="0" lvl="0" indent="0" rtl="0" hangingPunct="0">
                        <a:lnSpc>
                          <a:spcPct val="100000"/>
                        </a:lnSpc>
                        <a:spcBef>
                          <a:spcPts val="0"/>
                        </a:spcBef>
                        <a:spcAft>
                          <a:spcPts val="0"/>
                        </a:spcAft>
                        <a:buNone/>
                        <a:tabLst/>
                      </a:pPr>
                      <a:r>
                        <a:rPr lang="de-AT" sz="1100" b="1" i="0" u="none" strike="noStrike" kern="1200">
                          <a:ln>
                            <a:noFill/>
                          </a:ln>
                          <a:solidFill>
                            <a:srgbClr val="000000"/>
                          </a:solidFill>
                          <a:latin typeface="Arial-BoldMT" pitchFamily="34"/>
                          <a:ea typeface="Arial-BoldMT" pitchFamily="32"/>
                          <a:cs typeface="Arial-BoldMT" pitchFamily="32"/>
                        </a:rPr>
                        <a:t>45</a:t>
                      </a:r>
                    </a:p>
                  </a:txBody>
                  <a:tcPr marL="82944" marR="82944" marT="41472" marB="41472"/>
                </a:tc>
                <a:tc>
                  <a:txBody>
                    <a:bodyPr/>
                    <a:lstStyle/>
                    <a:p>
                      <a:pPr marL="0" marR="0" lvl="0" indent="0" rtl="0" hangingPunct="0">
                        <a:lnSpc>
                          <a:spcPct val="100000"/>
                        </a:lnSpc>
                        <a:spcBef>
                          <a:spcPts val="0"/>
                        </a:spcBef>
                        <a:spcAft>
                          <a:spcPts val="0"/>
                        </a:spcAft>
                        <a:buNone/>
                        <a:tabLst/>
                      </a:pPr>
                      <a:r>
                        <a:rPr lang="de-AT" sz="1100" b="1" i="0" u="none" strike="noStrike" kern="1200">
                          <a:ln>
                            <a:noFill/>
                          </a:ln>
                          <a:solidFill>
                            <a:srgbClr val="000000"/>
                          </a:solidFill>
                          <a:latin typeface="Arial-BoldMT" pitchFamily="34"/>
                          <a:ea typeface="Arial-BoldMT" pitchFamily="32"/>
                          <a:cs typeface="Arial-BoldMT" pitchFamily="32"/>
                        </a:rPr>
                        <a:t>25</a:t>
                      </a:r>
                    </a:p>
                  </a:txBody>
                  <a:tcPr marL="82944" marR="82944" marT="41472" marB="41472"/>
                </a:tc>
                <a:tc>
                  <a:txBody>
                    <a:bodyPr/>
                    <a:lstStyle/>
                    <a:p>
                      <a:pPr marL="0" marR="0" lvl="0" indent="0" rtl="0" hangingPunct="0">
                        <a:lnSpc>
                          <a:spcPct val="100000"/>
                        </a:lnSpc>
                        <a:spcBef>
                          <a:spcPts val="0"/>
                        </a:spcBef>
                        <a:spcAft>
                          <a:spcPts val="0"/>
                        </a:spcAft>
                        <a:buNone/>
                        <a:tabLst/>
                      </a:pPr>
                      <a:r>
                        <a:rPr lang="de-AT" sz="1100" b="0" i="0" u="none" strike="noStrike" kern="1200">
                          <a:ln>
                            <a:noFill/>
                          </a:ln>
                          <a:solidFill>
                            <a:srgbClr val="000000"/>
                          </a:solidFill>
                          <a:latin typeface="ArialMT" pitchFamily="34"/>
                          <a:ea typeface="ArialMT" pitchFamily="32"/>
                          <a:cs typeface="ArialMT" pitchFamily="32"/>
                        </a:rPr>
                        <a:t>55,6%</a:t>
                      </a:r>
                    </a:p>
                  </a:txBody>
                  <a:tcPr marL="82944" marR="82944" marT="41472" marB="41472"/>
                </a:tc>
                <a:extLst>
                  <a:ext uri="{0D108BD9-81ED-4DB2-BD59-A6C34878D82A}">
                    <a16:rowId xmlns:a16="http://schemas.microsoft.com/office/drawing/2014/main" val="3572988796"/>
                  </a:ext>
                </a:extLst>
              </a:tr>
              <a:tr h="248832">
                <a:tc>
                  <a:txBody>
                    <a:bodyPr/>
                    <a:lstStyle/>
                    <a:p>
                      <a:pPr marL="0" marR="0" lvl="0" indent="0" rtl="0" hangingPunct="0">
                        <a:lnSpc>
                          <a:spcPct val="100000"/>
                        </a:lnSpc>
                        <a:spcBef>
                          <a:spcPts val="0"/>
                        </a:spcBef>
                        <a:spcAft>
                          <a:spcPts val="0"/>
                        </a:spcAft>
                        <a:buNone/>
                        <a:tabLst/>
                      </a:pPr>
                      <a:r>
                        <a:rPr lang="de-AT" sz="1100" b="0" i="0" u="none" strike="noStrike" kern="1200">
                          <a:ln>
                            <a:noFill/>
                          </a:ln>
                          <a:solidFill>
                            <a:srgbClr val="000000"/>
                          </a:solidFill>
                          <a:latin typeface="ArialMT" pitchFamily="34"/>
                          <a:ea typeface="ArialMT" pitchFamily="32"/>
                          <a:cs typeface="ArialMT" pitchFamily="32"/>
                        </a:rPr>
                        <a:t>Noord-Holland</a:t>
                      </a:r>
                    </a:p>
                  </a:txBody>
                  <a:tcPr marL="82944" marR="82944" marT="41472" marB="41472"/>
                </a:tc>
                <a:tc>
                  <a:txBody>
                    <a:bodyPr/>
                    <a:lstStyle/>
                    <a:p>
                      <a:pPr marL="0" marR="0" lvl="0" indent="0" algn="ctr" rtl="0" hangingPunct="0">
                        <a:lnSpc>
                          <a:spcPct val="100000"/>
                        </a:lnSpc>
                        <a:spcBef>
                          <a:spcPts val="0"/>
                        </a:spcBef>
                        <a:spcAft>
                          <a:spcPts val="0"/>
                        </a:spcAft>
                        <a:buNone/>
                        <a:tabLst/>
                      </a:pPr>
                      <a:r>
                        <a:rPr lang="de-AT" sz="1100" b="0" i="0" u="none" strike="noStrike" kern="1200">
                          <a:ln>
                            <a:noFill/>
                          </a:ln>
                          <a:solidFill>
                            <a:srgbClr val="000000"/>
                          </a:solidFill>
                          <a:latin typeface="ArialMT" pitchFamily="34"/>
                          <a:ea typeface="ArialMT" pitchFamily="32"/>
                          <a:cs typeface="ArialMT" pitchFamily="32"/>
                        </a:rPr>
                        <a:t>105</a:t>
                      </a:r>
                    </a:p>
                  </a:txBody>
                  <a:tcPr marL="82944" marR="82944" marT="41472" marB="41472"/>
                </a:tc>
                <a:tc>
                  <a:txBody>
                    <a:bodyPr/>
                    <a:lstStyle/>
                    <a:p>
                      <a:pPr marL="0" marR="0" lvl="0" indent="0" rtl="0" hangingPunct="0">
                        <a:lnSpc>
                          <a:spcPct val="100000"/>
                        </a:lnSpc>
                        <a:spcBef>
                          <a:spcPts val="0"/>
                        </a:spcBef>
                        <a:spcAft>
                          <a:spcPts val="0"/>
                        </a:spcAft>
                        <a:buNone/>
                        <a:tabLst/>
                      </a:pPr>
                      <a:r>
                        <a:rPr lang="de-AT" sz="1100" b="0" i="0" u="none" strike="noStrike" kern="1200">
                          <a:ln>
                            <a:noFill/>
                          </a:ln>
                          <a:solidFill>
                            <a:srgbClr val="000000"/>
                          </a:solidFill>
                          <a:latin typeface="ArialMT" pitchFamily="34"/>
                          <a:ea typeface="ArialMT" pitchFamily="32"/>
                          <a:cs typeface="ArialMT" pitchFamily="32"/>
                        </a:rPr>
                        <a:t>1</a:t>
                      </a:r>
                    </a:p>
                  </a:txBody>
                  <a:tcPr marL="82944" marR="82944" marT="41472" marB="41472"/>
                </a:tc>
                <a:tc>
                  <a:txBody>
                    <a:bodyPr/>
                    <a:lstStyle/>
                    <a:p>
                      <a:pPr marL="0" marR="0" lvl="0" indent="0" rtl="0" hangingPunct="0">
                        <a:lnSpc>
                          <a:spcPct val="100000"/>
                        </a:lnSpc>
                        <a:spcBef>
                          <a:spcPts val="0"/>
                        </a:spcBef>
                        <a:spcAft>
                          <a:spcPts val="0"/>
                        </a:spcAft>
                        <a:buNone/>
                        <a:tabLst/>
                      </a:pPr>
                      <a:r>
                        <a:rPr lang="de-AT" sz="1100" b="1" i="0" u="none" strike="noStrike" kern="1200">
                          <a:ln>
                            <a:noFill/>
                          </a:ln>
                          <a:solidFill>
                            <a:srgbClr val="000000"/>
                          </a:solidFill>
                          <a:latin typeface="Arial-BoldMT" pitchFamily="34"/>
                          <a:ea typeface="Arial-BoldMT" pitchFamily="32"/>
                          <a:cs typeface="Arial-BoldMT" pitchFamily="32"/>
                        </a:rPr>
                        <a:t>106</a:t>
                      </a:r>
                    </a:p>
                  </a:txBody>
                  <a:tcPr marL="82944" marR="82944" marT="41472" marB="41472"/>
                </a:tc>
                <a:tc>
                  <a:txBody>
                    <a:bodyPr/>
                    <a:lstStyle/>
                    <a:p>
                      <a:pPr marL="0" marR="0" lvl="0" indent="0" rtl="0" hangingPunct="0">
                        <a:lnSpc>
                          <a:spcPct val="100000"/>
                        </a:lnSpc>
                        <a:spcBef>
                          <a:spcPts val="0"/>
                        </a:spcBef>
                        <a:spcAft>
                          <a:spcPts val="0"/>
                        </a:spcAft>
                        <a:buNone/>
                        <a:tabLst/>
                      </a:pPr>
                      <a:r>
                        <a:rPr lang="de-AT" sz="1100" b="1" i="0" u="none" strike="noStrike" kern="1200">
                          <a:ln>
                            <a:noFill/>
                          </a:ln>
                          <a:solidFill>
                            <a:srgbClr val="000000"/>
                          </a:solidFill>
                          <a:latin typeface="Arial-BoldMT" pitchFamily="34"/>
                          <a:ea typeface="Arial-BoldMT" pitchFamily="32"/>
                          <a:cs typeface="Arial-BoldMT" pitchFamily="32"/>
                        </a:rPr>
                        <a:t>44</a:t>
                      </a:r>
                    </a:p>
                  </a:txBody>
                  <a:tcPr marL="82944" marR="82944" marT="41472" marB="41472"/>
                </a:tc>
                <a:tc>
                  <a:txBody>
                    <a:bodyPr/>
                    <a:lstStyle/>
                    <a:p>
                      <a:pPr marL="0" marR="0" lvl="0" indent="0" rtl="0" hangingPunct="0">
                        <a:lnSpc>
                          <a:spcPct val="100000"/>
                        </a:lnSpc>
                        <a:spcBef>
                          <a:spcPts val="0"/>
                        </a:spcBef>
                        <a:spcAft>
                          <a:spcPts val="0"/>
                        </a:spcAft>
                        <a:buNone/>
                        <a:tabLst/>
                      </a:pPr>
                      <a:r>
                        <a:rPr lang="de-AT" sz="1100" b="0" i="0" u="none" strike="noStrike" kern="1200">
                          <a:ln>
                            <a:noFill/>
                          </a:ln>
                          <a:solidFill>
                            <a:srgbClr val="000000"/>
                          </a:solidFill>
                          <a:latin typeface="ArialMT" pitchFamily="34"/>
                          <a:ea typeface="ArialMT" pitchFamily="32"/>
                          <a:cs typeface="ArialMT" pitchFamily="32"/>
                        </a:rPr>
                        <a:t>41,5%</a:t>
                      </a:r>
                    </a:p>
                  </a:txBody>
                  <a:tcPr marL="82944" marR="82944" marT="41472" marB="41472"/>
                </a:tc>
                <a:extLst>
                  <a:ext uri="{0D108BD9-81ED-4DB2-BD59-A6C34878D82A}">
                    <a16:rowId xmlns:a16="http://schemas.microsoft.com/office/drawing/2014/main" val="2718332850"/>
                  </a:ext>
                </a:extLst>
              </a:tr>
              <a:tr h="248832">
                <a:tc>
                  <a:txBody>
                    <a:bodyPr/>
                    <a:lstStyle/>
                    <a:p>
                      <a:pPr marL="0" marR="0" lvl="0" indent="0" rtl="0" hangingPunct="0">
                        <a:lnSpc>
                          <a:spcPct val="100000"/>
                        </a:lnSpc>
                        <a:spcBef>
                          <a:spcPts val="0"/>
                        </a:spcBef>
                        <a:spcAft>
                          <a:spcPts val="0"/>
                        </a:spcAft>
                        <a:buNone/>
                        <a:tabLst/>
                      </a:pPr>
                      <a:r>
                        <a:rPr lang="de-AT" sz="1100" b="0" i="0" u="none" strike="noStrike" kern="1200">
                          <a:ln>
                            <a:noFill/>
                          </a:ln>
                          <a:solidFill>
                            <a:srgbClr val="000000"/>
                          </a:solidFill>
                          <a:latin typeface="ArialMT" pitchFamily="34"/>
                          <a:ea typeface="ArialMT" pitchFamily="32"/>
                          <a:cs typeface="ArialMT" pitchFamily="32"/>
                        </a:rPr>
                        <a:t>Zuid-Holland</a:t>
                      </a:r>
                    </a:p>
                  </a:txBody>
                  <a:tcPr marL="82944" marR="82944" marT="41472" marB="41472"/>
                </a:tc>
                <a:tc>
                  <a:txBody>
                    <a:bodyPr/>
                    <a:lstStyle/>
                    <a:p>
                      <a:pPr marL="0" marR="0" lvl="0" indent="0" algn="ctr" rtl="0" hangingPunct="0">
                        <a:lnSpc>
                          <a:spcPct val="100000"/>
                        </a:lnSpc>
                        <a:spcBef>
                          <a:spcPts val="0"/>
                        </a:spcBef>
                        <a:spcAft>
                          <a:spcPts val="0"/>
                        </a:spcAft>
                        <a:buNone/>
                        <a:tabLst/>
                      </a:pPr>
                      <a:r>
                        <a:rPr lang="de-AT" sz="1100" b="0" i="0" u="none" strike="noStrike" kern="1200">
                          <a:ln>
                            <a:noFill/>
                          </a:ln>
                          <a:solidFill>
                            <a:srgbClr val="000000"/>
                          </a:solidFill>
                          <a:latin typeface="ArialMT" pitchFamily="34"/>
                          <a:ea typeface="ArialMT" pitchFamily="32"/>
                          <a:cs typeface="ArialMT" pitchFamily="32"/>
                        </a:rPr>
                        <a:t>149</a:t>
                      </a:r>
                    </a:p>
                  </a:txBody>
                  <a:tcPr marL="82944" marR="82944" marT="41472" marB="41472"/>
                </a:tc>
                <a:tc>
                  <a:txBody>
                    <a:bodyPr/>
                    <a:lstStyle/>
                    <a:p>
                      <a:pPr marL="0" marR="0" lvl="0" indent="0" rtl="0" hangingPunct="0">
                        <a:lnSpc>
                          <a:spcPct val="100000"/>
                        </a:lnSpc>
                        <a:spcBef>
                          <a:spcPts val="0"/>
                        </a:spcBef>
                        <a:spcAft>
                          <a:spcPts val="0"/>
                        </a:spcAft>
                        <a:buNone/>
                        <a:tabLst/>
                      </a:pPr>
                      <a:r>
                        <a:rPr lang="de-AT" sz="1100" b="0" i="0" u="none" strike="noStrike" kern="1200">
                          <a:ln>
                            <a:noFill/>
                          </a:ln>
                          <a:solidFill>
                            <a:srgbClr val="000000"/>
                          </a:solidFill>
                          <a:latin typeface="ArialMT" pitchFamily="34"/>
                          <a:ea typeface="ArialMT" pitchFamily="32"/>
                          <a:cs typeface="ArialMT" pitchFamily="32"/>
                        </a:rPr>
                        <a:t>2</a:t>
                      </a:r>
                    </a:p>
                  </a:txBody>
                  <a:tcPr marL="82944" marR="82944" marT="41472" marB="41472"/>
                </a:tc>
                <a:tc>
                  <a:txBody>
                    <a:bodyPr/>
                    <a:lstStyle/>
                    <a:p>
                      <a:pPr marL="0" marR="0" lvl="0" indent="0" rtl="0" hangingPunct="0">
                        <a:lnSpc>
                          <a:spcPct val="100000"/>
                        </a:lnSpc>
                        <a:spcBef>
                          <a:spcPts val="0"/>
                        </a:spcBef>
                        <a:spcAft>
                          <a:spcPts val="0"/>
                        </a:spcAft>
                        <a:buNone/>
                        <a:tabLst/>
                      </a:pPr>
                      <a:r>
                        <a:rPr lang="de-AT" sz="1100" b="1" i="0" u="none" strike="noStrike" kern="1200">
                          <a:ln>
                            <a:noFill/>
                          </a:ln>
                          <a:solidFill>
                            <a:srgbClr val="000000"/>
                          </a:solidFill>
                          <a:latin typeface="Arial-BoldMT" pitchFamily="34"/>
                          <a:ea typeface="Arial-BoldMT" pitchFamily="32"/>
                          <a:cs typeface="Arial-BoldMT" pitchFamily="32"/>
                        </a:rPr>
                        <a:t>151</a:t>
                      </a:r>
                    </a:p>
                  </a:txBody>
                  <a:tcPr marL="82944" marR="82944" marT="41472" marB="41472"/>
                </a:tc>
                <a:tc>
                  <a:txBody>
                    <a:bodyPr/>
                    <a:lstStyle/>
                    <a:p>
                      <a:pPr marL="0" marR="0" lvl="0" indent="0" rtl="0" hangingPunct="0">
                        <a:lnSpc>
                          <a:spcPct val="100000"/>
                        </a:lnSpc>
                        <a:spcBef>
                          <a:spcPts val="0"/>
                        </a:spcBef>
                        <a:spcAft>
                          <a:spcPts val="0"/>
                        </a:spcAft>
                        <a:buNone/>
                        <a:tabLst/>
                      </a:pPr>
                      <a:r>
                        <a:rPr lang="de-AT" sz="1100" b="1" i="0" u="none" strike="noStrike" kern="1200">
                          <a:ln>
                            <a:noFill/>
                          </a:ln>
                          <a:solidFill>
                            <a:srgbClr val="000000"/>
                          </a:solidFill>
                          <a:latin typeface="Arial-BoldMT" pitchFamily="34"/>
                          <a:ea typeface="Arial-BoldMT" pitchFamily="32"/>
                          <a:cs typeface="Arial-BoldMT" pitchFamily="32"/>
                        </a:rPr>
                        <a:t>69</a:t>
                      </a:r>
                    </a:p>
                  </a:txBody>
                  <a:tcPr marL="82944" marR="82944" marT="41472" marB="41472"/>
                </a:tc>
                <a:tc>
                  <a:txBody>
                    <a:bodyPr/>
                    <a:lstStyle/>
                    <a:p>
                      <a:pPr marL="0" marR="0" lvl="0" indent="0" rtl="0" hangingPunct="0">
                        <a:lnSpc>
                          <a:spcPct val="100000"/>
                        </a:lnSpc>
                        <a:spcBef>
                          <a:spcPts val="0"/>
                        </a:spcBef>
                        <a:spcAft>
                          <a:spcPts val="0"/>
                        </a:spcAft>
                        <a:buNone/>
                        <a:tabLst/>
                      </a:pPr>
                      <a:r>
                        <a:rPr lang="de-AT" sz="1100" b="0" i="0" u="none" strike="noStrike" kern="1200">
                          <a:ln>
                            <a:noFill/>
                          </a:ln>
                          <a:solidFill>
                            <a:srgbClr val="000000"/>
                          </a:solidFill>
                          <a:latin typeface="ArialMT" pitchFamily="34"/>
                          <a:ea typeface="ArialMT" pitchFamily="32"/>
                          <a:cs typeface="ArialMT" pitchFamily="32"/>
                        </a:rPr>
                        <a:t>45,7%</a:t>
                      </a:r>
                    </a:p>
                  </a:txBody>
                  <a:tcPr marL="82944" marR="82944" marT="41472" marB="41472"/>
                </a:tc>
                <a:extLst>
                  <a:ext uri="{0D108BD9-81ED-4DB2-BD59-A6C34878D82A}">
                    <a16:rowId xmlns:a16="http://schemas.microsoft.com/office/drawing/2014/main" val="3359806804"/>
                  </a:ext>
                </a:extLst>
              </a:tr>
              <a:tr h="387072">
                <a:tc>
                  <a:txBody>
                    <a:bodyPr/>
                    <a:lstStyle/>
                    <a:p>
                      <a:pPr marL="0" marR="0" lvl="0" indent="0" rtl="0" hangingPunct="0">
                        <a:lnSpc>
                          <a:spcPct val="100000"/>
                        </a:lnSpc>
                        <a:spcBef>
                          <a:spcPts val="0"/>
                        </a:spcBef>
                        <a:spcAft>
                          <a:spcPts val="0"/>
                        </a:spcAft>
                        <a:buNone/>
                        <a:tabLst/>
                      </a:pPr>
                      <a:r>
                        <a:rPr lang="de-AT" sz="1100" b="0" i="0" u="none" strike="noStrike" kern="1200">
                          <a:ln>
                            <a:noFill/>
                          </a:ln>
                          <a:solidFill>
                            <a:srgbClr val="000000"/>
                          </a:solidFill>
                          <a:latin typeface="ArialMT" pitchFamily="34"/>
                          <a:ea typeface="ArialMT" pitchFamily="32"/>
                          <a:cs typeface="ArialMT" pitchFamily="32"/>
                        </a:rPr>
                        <a:t>Zeeland</a:t>
                      </a:r>
                    </a:p>
                  </a:txBody>
                  <a:tcPr marL="82944" marR="82944" marT="41472" marB="41472"/>
                </a:tc>
                <a:tc>
                  <a:txBody>
                    <a:bodyPr/>
                    <a:lstStyle/>
                    <a:p>
                      <a:pPr marL="0" marR="0" lvl="0" indent="0" algn="ctr" rtl="0" hangingPunct="0">
                        <a:lnSpc>
                          <a:spcPct val="100000"/>
                        </a:lnSpc>
                        <a:spcBef>
                          <a:spcPts val="0"/>
                        </a:spcBef>
                        <a:spcAft>
                          <a:spcPts val="0"/>
                        </a:spcAft>
                        <a:buNone/>
                        <a:tabLst/>
                      </a:pPr>
                      <a:r>
                        <a:rPr lang="de-AT" sz="1100" b="0" i="0" u="none" strike="noStrike" kern="1200">
                          <a:ln>
                            <a:noFill/>
                          </a:ln>
                          <a:solidFill>
                            <a:srgbClr val="000000"/>
                          </a:solidFill>
                          <a:latin typeface="ArialMT" pitchFamily="34"/>
                          <a:ea typeface="ArialMT" pitchFamily="32"/>
                          <a:cs typeface="ArialMT" pitchFamily="32"/>
                        </a:rPr>
                        <a:t>29</a:t>
                      </a:r>
                    </a:p>
                  </a:txBody>
                  <a:tcPr marL="82944" marR="82944" marT="41472" marB="41472"/>
                </a:tc>
                <a:tc>
                  <a:txBody>
                    <a:bodyPr/>
                    <a:lstStyle/>
                    <a:p>
                      <a:pPr marL="0" marR="0" indent="0" rtl="0" hangingPunct="0">
                        <a:lnSpc>
                          <a:spcPct val="100000"/>
                        </a:lnSpc>
                        <a:spcBef>
                          <a:spcPts val="0"/>
                        </a:spcBef>
                        <a:spcAft>
                          <a:spcPts val="0"/>
                        </a:spcAft>
                        <a:tabLst/>
                      </a:pPr>
                      <a:endParaRPr lang="de-AT" sz="2000" b="0" i="0" u="none" strike="noStrike" kern="1200">
                        <a:ln>
                          <a:noFill/>
                        </a:ln>
                        <a:latin typeface="Source Sans Pro" pitchFamily="2"/>
                      </a:endParaRPr>
                    </a:p>
                  </a:txBody>
                  <a:tcPr marL="82944" marR="82944" marT="41472" marB="41472"/>
                </a:tc>
                <a:tc>
                  <a:txBody>
                    <a:bodyPr/>
                    <a:lstStyle/>
                    <a:p>
                      <a:pPr marL="0" marR="0" lvl="0" indent="0" rtl="0" hangingPunct="0">
                        <a:lnSpc>
                          <a:spcPct val="100000"/>
                        </a:lnSpc>
                        <a:spcBef>
                          <a:spcPts val="0"/>
                        </a:spcBef>
                        <a:spcAft>
                          <a:spcPts val="0"/>
                        </a:spcAft>
                        <a:buNone/>
                        <a:tabLst/>
                      </a:pPr>
                      <a:r>
                        <a:rPr lang="de-AT" sz="1100" b="1" i="0" u="none" strike="noStrike" kern="1200">
                          <a:ln>
                            <a:noFill/>
                          </a:ln>
                          <a:solidFill>
                            <a:srgbClr val="000000"/>
                          </a:solidFill>
                          <a:latin typeface="Arial-BoldMT" pitchFamily="34"/>
                          <a:ea typeface="Arial-BoldMT" pitchFamily="32"/>
                          <a:cs typeface="Arial-BoldMT" pitchFamily="32"/>
                        </a:rPr>
                        <a:t>29</a:t>
                      </a:r>
                    </a:p>
                  </a:txBody>
                  <a:tcPr marL="82944" marR="82944" marT="41472" marB="41472"/>
                </a:tc>
                <a:tc>
                  <a:txBody>
                    <a:bodyPr/>
                    <a:lstStyle/>
                    <a:p>
                      <a:pPr marL="0" marR="0" lvl="0" indent="0" rtl="0" hangingPunct="0">
                        <a:lnSpc>
                          <a:spcPct val="100000"/>
                        </a:lnSpc>
                        <a:spcBef>
                          <a:spcPts val="0"/>
                        </a:spcBef>
                        <a:spcAft>
                          <a:spcPts val="0"/>
                        </a:spcAft>
                        <a:buNone/>
                        <a:tabLst/>
                      </a:pPr>
                      <a:r>
                        <a:rPr lang="de-AT" sz="1100" b="1" i="0" u="none" strike="noStrike" kern="1200">
                          <a:ln>
                            <a:noFill/>
                          </a:ln>
                          <a:solidFill>
                            <a:srgbClr val="000000"/>
                          </a:solidFill>
                          <a:latin typeface="Arial-BoldMT" pitchFamily="34"/>
                          <a:ea typeface="Arial-BoldMT" pitchFamily="32"/>
                          <a:cs typeface="Arial-BoldMT" pitchFamily="32"/>
                        </a:rPr>
                        <a:t>9</a:t>
                      </a:r>
                    </a:p>
                  </a:txBody>
                  <a:tcPr marL="82944" marR="82944" marT="41472" marB="41472"/>
                </a:tc>
                <a:tc>
                  <a:txBody>
                    <a:bodyPr/>
                    <a:lstStyle/>
                    <a:p>
                      <a:pPr marL="0" marR="0" lvl="0" indent="0" rtl="0" hangingPunct="0">
                        <a:lnSpc>
                          <a:spcPct val="100000"/>
                        </a:lnSpc>
                        <a:spcBef>
                          <a:spcPts val="0"/>
                        </a:spcBef>
                        <a:spcAft>
                          <a:spcPts val="0"/>
                        </a:spcAft>
                        <a:buNone/>
                        <a:tabLst/>
                      </a:pPr>
                      <a:r>
                        <a:rPr lang="de-AT" sz="1100" b="0" i="0" u="none" strike="noStrike" kern="1200">
                          <a:ln>
                            <a:noFill/>
                          </a:ln>
                          <a:solidFill>
                            <a:srgbClr val="000000"/>
                          </a:solidFill>
                          <a:latin typeface="ArialMT" pitchFamily="34"/>
                          <a:ea typeface="ArialMT" pitchFamily="32"/>
                          <a:cs typeface="ArialMT" pitchFamily="32"/>
                        </a:rPr>
                        <a:t>31%</a:t>
                      </a:r>
                    </a:p>
                  </a:txBody>
                  <a:tcPr marL="82944" marR="82944" marT="41472" marB="41472"/>
                </a:tc>
                <a:extLst>
                  <a:ext uri="{0D108BD9-81ED-4DB2-BD59-A6C34878D82A}">
                    <a16:rowId xmlns:a16="http://schemas.microsoft.com/office/drawing/2014/main" val="175005557"/>
                  </a:ext>
                </a:extLst>
              </a:tr>
              <a:tr h="248832">
                <a:tc>
                  <a:txBody>
                    <a:bodyPr/>
                    <a:lstStyle/>
                    <a:p>
                      <a:pPr marL="0" marR="0" lvl="0" indent="0" rtl="0" hangingPunct="0">
                        <a:lnSpc>
                          <a:spcPct val="100000"/>
                        </a:lnSpc>
                        <a:spcBef>
                          <a:spcPts val="0"/>
                        </a:spcBef>
                        <a:spcAft>
                          <a:spcPts val="0"/>
                        </a:spcAft>
                        <a:buNone/>
                        <a:tabLst/>
                      </a:pPr>
                      <a:r>
                        <a:rPr lang="de-AT" sz="1100" b="0" i="0" u="none" strike="noStrike" kern="1200">
                          <a:ln>
                            <a:noFill/>
                          </a:ln>
                          <a:solidFill>
                            <a:srgbClr val="000000"/>
                          </a:solidFill>
                          <a:latin typeface="ArialMT" pitchFamily="34"/>
                          <a:ea typeface="ArialMT" pitchFamily="32"/>
                          <a:cs typeface="ArialMT" pitchFamily="32"/>
                        </a:rPr>
                        <a:t>Noord-Brabant</a:t>
                      </a:r>
                    </a:p>
                  </a:txBody>
                  <a:tcPr marL="82944" marR="82944" marT="41472" marB="41472"/>
                </a:tc>
                <a:tc>
                  <a:txBody>
                    <a:bodyPr/>
                    <a:lstStyle/>
                    <a:p>
                      <a:pPr marL="0" marR="0" lvl="0" indent="0" algn="ctr" rtl="0" hangingPunct="0">
                        <a:lnSpc>
                          <a:spcPct val="100000"/>
                        </a:lnSpc>
                        <a:spcBef>
                          <a:spcPts val="0"/>
                        </a:spcBef>
                        <a:spcAft>
                          <a:spcPts val="0"/>
                        </a:spcAft>
                        <a:buNone/>
                        <a:tabLst/>
                      </a:pPr>
                      <a:r>
                        <a:rPr lang="de-AT" sz="1100" b="0" i="0" u="none" strike="noStrike" kern="1200">
                          <a:ln>
                            <a:noFill/>
                          </a:ln>
                          <a:solidFill>
                            <a:srgbClr val="000000"/>
                          </a:solidFill>
                          <a:latin typeface="ArialMT" pitchFamily="34"/>
                          <a:ea typeface="ArialMT" pitchFamily="32"/>
                          <a:cs typeface="ArialMT" pitchFamily="32"/>
                        </a:rPr>
                        <a:t>75</a:t>
                      </a:r>
                    </a:p>
                  </a:txBody>
                  <a:tcPr marL="82944" marR="82944" marT="41472" marB="41472"/>
                </a:tc>
                <a:tc>
                  <a:txBody>
                    <a:bodyPr/>
                    <a:lstStyle/>
                    <a:p>
                      <a:pPr marL="0" marR="0" lvl="0" indent="0" rtl="0" hangingPunct="0">
                        <a:lnSpc>
                          <a:spcPct val="100000"/>
                        </a:lnSpc>
                        <a:spcBef>
                          <a:spcPts val="0"/>
                        </a:spcBef>
                        <a:spcAft>
                          <a:spcPts val="0"/>
                        </a:spcAft>
                        <a:buNone/>
                        <a:tabLst/>
                      </a:pPr>
                      <a:r>
                        <a:rPr lang="de-AT" sz="1100" b="0" i="0" u="none" strike="noStrike" kern="1200">
                          <a:ln>
                            <a:noFill/>
                          </a:ln>
                          <a:solidFill>
                            <a:srgbClr val="000000"/>
                          </a:solidFill>
                          <a:latin typeface="ArialMT" pitchFamily="34"/>
                          <a:ea typeface="ArialMT" pitchFamily="32"/>
                          <a:cs typeface="ArialMT" pitchFamily="32"/>
                        </a:rPr>
                        <a:t>8</a:t>
                      </a:r>
                    </a:p>
                  </a:txBody>
                  <a:tcPr marL="82944" marR="82944" marT="41472" marB="41472"/>
                </a:tc>
                <a:tc>
                  <a:txBody>
                    <a:bodyPr/>
                    <a:lstStyle/>
                    <a:p>
                      <a:pPr marL="0" marR="0" lvl="0" indent="0" rtl="0" hangingPunct="0">
                        <a:lnSpc>
                          <a:spcPct val="100000"/>
                        </a:lnSpc>
                        <a:spcBef>
                          <a:spcPts val="0"/>
                        </a:spcBef>
                        <a:spcAft>
                          <a:spcPts val="0"/>
                        </a:spcAft>
                        <a:buNone/>
                        <a:tabLst/>
                      </a:pPr>
                      <a:r>
                        <a:rPr lang="de-AT" sz="1100" b="1" i="0" u="none" strike="noStrike" kern="1200">
                          <a:ln>
                            <a:noFill/>
                          </a:ln>
                          <a:solidFill>
                            <a:srgbClr val="000000"/>
                          </a:solidFill>
                          <a:latin typeface="Arial-BoldMT" pitchFamily="34"/>
                          <a:ea typeface="Arial-BoldMT" pitchFamily="32"/>
                          <a:cs typeface="Arial-BoldMT" pitchFamily="32"/>
                        </a:rPr>
                        <a:t>83</a:t>
                      </a:r>
                    </a:p>
                  </a:txBody>
                  <a:tcPr marL="82944" marR="82944" marT="41472" marB="41472"/>
                </a:tc>
                <a:tc>
                  <a:txBody>
                    <a:bodyPr/>
                    <a:lstStyle/>
                    <a:p>
                      <a:pPr marL="0" marR="0" lvl="0" indent="0" rtl="0" hangingPunct="0">
                        <a:lnSpc>
                          <a:spcPct val="100000"/>
                        </a:lnSpc>
                        <a:spcBef>
                          <a:spcPts val="0"/>
                        </a:spcBef>
                        <a:spcAft>
                          <a:spcPts val="0"/>
                        </a:spcAft>
                        <a:buNone/>
                        <a:tabLst/>
                      </a:pPr>
                      <a:r>
                        <a:rPr lang="de-AT" sz="1100" b="1" i="0" u="none" strike="noStrike" kern="1200">
                          <a:ln>
                            <a:noFill/>
                          </a:ln>
                          <a:solidFill>
                            <a:srgbClr val="000000"/>
                          </a:solidFill>
                          <a:latin typeface="Arial-BoldMT" pitchFamily="34"/>
                          <a:ea typeface="Arial-BoldMT" pitchFamily="32"/>
                          <a:cs typeface="Arial-BoldMT" pitchFamily="32"/>
                        </a:rPr>
                        <a:t>52</a:t>
                      </a:r>
                    </a:p>
                  </a:txBody>
                  <a:tcPr marL="82944" marR="82944" marT="41472" marB="41472"/>
                </a:tc>
                <a:tc>
                  <a:txBody>
                    <a:bodyPr/>
                    <a:lstStyle/>
                    <a:p>
                      <a:pPr marL="0" marR="0" lvl="0" indent="0" rtl="0" hangingPunct="0">
                        <a:lnSpc>
                          <a:spcPct val="100000"/>
                        </a:lnSpc>
                        <a:spcBef>
                          <a:spcPts val="0"/>
                        </a:spcBef>
                        <a:spcAft>
                          <a:spcPts val="0"/>
                        </a:spcAft>
                        <a:buNone/>
                        <a:tabLst/>
                      </a:pPr>
                      <a:r>
                        <a:rPr lang="de-AT" sz="1100" b="0" i="0" u="none" strike="noStrike" kern="1200">
                          <a:ln>
                            <a:noFill/>
                          </a:ln>
                          <a:solidFill>
                            <a:srgbClr val="000000"/>
                          </a:solidFill>
                          <a:latin typeface="ArialMT" pitchFamily="34"/>
                          <a:ea typeface="ArialMT" pitchFamily="32"/>
                          <a:cs typeface="ArialMT" pitchFamily="32"/>
                        </a:rPr>
                        <a:t>62,6%</a:t>
                      </a:r>
                    </a:p>
                  </a:txBody>
                  <a:tcPr marL="82944" marR="82944" marT="41472" marB="41472"/>
                </a:tc>
                <a:extLst>
                  <a:ext uri="{0D108BD9-81ED-4DB2-BD59-A6C34878D82A}">
                    <a16:rowId xmlns:a16="http://schemas.microsoft.com/office/drawing/2014/main" val="1662829167"/>
                  </a:ext>
                </a:extLst>
              </a:tr>
              <a:tr h="248832">
                <a:tc>
                  <a:txBody>
                    <a:bodyPr/>
                    <a:lstStyle/>
                    <a:p>
                      <a:pPr marL="0" marR="0" lvl="0" indent="0" rtl="0" hangingPunct="0">
                        <a:lnSpc>
                          <a:spcPct val="100000"/>
                        </a:lnSpc>
                        <a:spcBef>
                          <a:spcPts val="0"/>
                        </a:spcBef>
                        <a:spcAft>
                          <a:spcPts val="0"/>
                        </a:spcAft>
                        <a:buNone/>
                        <a:tabLst/>
                      </a:pPr>
                      <a:r>
                        <a:rPr lang="de-AT" sz="1100" b="0" i="0" u="none" strike="noStrike" kern="1200">
                          <a:ln>
                            <a:noFill/>
                          </a:ln>
                          <a:solidFill>
                            <a:srgbClr val="000000"/>
                          </a:solidFill>
                          <a:latin typeface="ArialMT" pitchFamily="34"/>
                          <a:ea typeface="ArialMT" pitchFamily="32"/>
                          <a:cs typeface="ArialMT" pitchFamily="32"/>
                        </a:rPr>
                        <a:t>Limburg</a:t>
                      </a:r>
                    </a:p>
                  </a:txBody>
                  <a:tcPr marL="82944" marR="82944" marT="41472" marB="41472"/>
                </a:tc>
                <a:tc>
                  <a:txBody>
                    <a:bodyPr/>
                    <a:lstStyle/>
                    <a:p>
                      <a:pPr marL="0" marR="0" lvl="0" indent="0" algn="ctr" rtl="0" hangingPunct="0">
                        <a:lnSpc>
                          <a:spcPct val="100000"/>
                        </a:lnSpc>
                        <a:spcBef>
                          <a:spcPts val="0"/>
                        </a:spcBef>
                        <a:spcAft>
                          <a:spcPts val="0"/>
                        </a:spcAft>
                        <a:buNone/>
                        <a:tabLst/>
                      </a:pPr>
                      <a:r>
                        <a:rPr lang="de-AT" sz="1100" b="0" i="0" u="none" strike="noStrike" kern="1200">
                          <a:ln>
                            <a:noFill/>
                          </a:ln>
                          <a:solidFill>
                            <a:srgbClr val="000000"/>
                          </a:solidFill>
                          <a:latin typeface="ArialMT" pitchFamily="34"/>
                          <a:ea typeface="ArialMT" pitchFamily="32"/>
                          <a:cs typeface="ArialMT" pitchFamily="32"/>
                        </a:rPr>
                        <a:t>35</a:t>
                      </a:r>
                    </a:p>
                  </a:txBody>
                  <a:tcPr marL="82944" marR="82944" marT="41472" marB="41472"/>
                </a:tc>
                <a:tc>
                  <a:txBody>
                    <a:bodyPr/>
                    <a:lstStyle/>
                    <a:p>
                      <a:pPr marL="0" marR="0" lvl="0" indent="0" rtl="0" hangingPunct="0">
                        <a:lnSpc>
                          <a:spcPct val="100000"/>
                        </a:lnSpc>
                        <a:spcBef>
                          <a:spcPts val="0"/>
                        </a:spcBef>
                        <a:spcAft>
                          <a:spcPts val="0"/>
                        </a:spcAft>
                        <a:buNone/>
                        <a:tabLst/>
                      </a:pPr>
                      <a:r>
                        <a:rPr lang="de-AT" sz="1100" b="0" i="0" u="none" strike="noStrike" kern="1200">
                          <a:ln>
                            <a:noFill/>
                          </a:ln>
                          <a:solidFill>
                            <a:srgbClr val="000000"/>
                          </a:solidFill>
                          <a:latin typeface="ArialMT" pitchFamily="34"/>
                          <a:ea typeface="ArialMT" pitchFamily="32"/>
                          <a:cs typeface="ArialMT" pitchFamily="32"/>
                        </a:rPr>
                        <a:t>16</a:t>
                      </a:r>
                    </a:p>
                  </a:txBody>
                  <a:tcPr marL="82944" marR="82944" marT="41472" marB="41472"/>
                </a:tc>
                <a:tc>
                  <a:txBody>
                    <a:bodyPr/>
                    <a:lstStyle/>
                    <a:p>
                      <a:pPr marL="0" marR="0" lvl="0" indent="0" rtl="0" hangingPunct="0">
                        <a:lnSpc>
                          <a:spcPct val="100000"/>
                        </a:lnSpc>
                        <a:spcBef>
                          <a:spcPts val="0"/>
                        </a:spcBef>
                        <a:spcAft>
                          <a:spcPts val="0"/>
                        </a:spcAft>
                        <a:buNone/>
                        <a:tabLst/>
                      </a:pPr>
                      <a:r>
                        <a:rPr lang="de-AT" sz="1100" b="1" i="0" u="none" strike="noStrike" kern="1200">
                          <a:ln>
                            <a:noFill/>
                          </a:ln>
                          <a:solidFill>
                            <a:srgbClr val="000000"/>
                          </a:solidFill>
                          <a:latin typeface="Arial-BoldMT" pitchFamily="34"/>
                          <a:ea typeface="Arial-BoldMT" pitchFamily="32"/>
                          <a:cs typeface="Arial-BoldMT" pitchFamily="32"/>
                        </a:rPr>
                        <a:t>51</a:t>
                      </a:r>
                    </a:p>
                  </a:txBody>
                  <a:tcPr marL="82944" marR="82944" marT="41472" marB="41472"/>
                </a:tc>
                <a:tc>
                  <a:txBody>
                    <a:bodyPr/>
                    <a:lstStyle/>
                    <a:p>
                      <a:pPr marL="0" marR="0" lvl="0" indent="0" rtl="0" hangingPunct="0">
                        <a:lnSpc>
                          <a:spcPct val="100000"/>
                        </a:lnSpc>
                        <a:spcBef>
                          <a:spcPts val="0"/>
                        </a:spcBef>
                        <a:spcAft>
                          <a:spcPts val="0"/>
                        </a:spcAft>
                        <a:buNone/>
                        <a:tabLst/>
                      </a:pPr>
                      <a:r>
                        <a:rPr lang="de-AT" sz="1100" b="1" i="0" u="none" strike="noStrike" kern="1200">
                          <a:ln>
                            <a:noFill/>
                          </a:ln>
                          <a:solidFill>
                            <a:srgbClr val="000000"/>
                          </a:solidFill>
                          <a:latin typeface="Arial-BoldMT" pitchFamily="34"/>
                          <a:ea typeface="Arial-BoldMT" pitchFamily="32"/>
                          <a:cs typeface="Arial-BoldMT" pitchFamily="32"/>
                        </a:rPr>
                        <a:t>30</a:t>
                      </a:r>
                    </a:p>
                  </a:txBody>
                  <a:tcPr marL="82944" marR="82944" marT="41472" marB="41472"/>
                </a:tc>
                <a:tc>
                  <a:txBody>
                    <a:bodyPr/>
                    <a:lstStyle/>
                    <a:p>
                      <a:pPr marL="0" marR="0" lvl="0" indent="0" rtl="0" hangingPunct="0">
                        <a:lnSpc>
                          <a:spcPct val="100000"/>
                        </a:lnSpc>
                        <a:spcBef>
                          <a:spcPts val="0"/>
                        </a:spcBef>
                        <a:spcAft>
                          <a:spcPts val="0"/>
                        </a:spcAft>
                        <a:buNone/>
                        <a:tabLst/>
                      </a:pPr>
                      <a:r>
                        <a:rPr lang="de-AT" sz="1100" b="0" i="0" u="none" strike="noStrike" kern="1200">
                          <a:ln>
                            <a:noFill/>
                          </a:ln>
                          <a:solidFill>
                            <a:srgbClr val="000000"/>
                          </a:solidFill>
                          <a:latin typeface="ArialMT" pitchFamily="34"/>
                          <a:ea typeface="ArialMT" pitchFamily="32"/>
                          <a:cs typeface="ArialMT" pitchFamily="32"/>
                        </a:rPr>
                        <a:t>58,8%</a:t>
                      </a:r>
                    </a:p>
                  </a:txBody>
                  <a:tcPr marL="82944" marR="82944" marT="41472" marB="41472"/>
                </a:tc>
                <a:extLst>
                  <a:ext uri="{0D108BD9-81ED-4DB2-BD59-A6C34878D82A}">
                    <a16:rowId xmlns:a16="http://schemas.microsoft.com/office/drawing/2014/main" val="1163813758"/>
                  </a:ext>
                </a:extLst>
              </a:tr>
            </a:tbl>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3084745-F924-BABD-309A-B14DF66D9F58}"/>
              </a:ext>
            </a:extLst>
          </p:cNvPr>
          <p:cNvSpPr txBox="1">
            <a:spLocks noGrp="1"/>
          </p:cNvSpPr>
          <p:nvPr>
            <p:ph type="title" idx="4294967295"/>
          </p:nvPr>
        </p:nvSpPr>
        <p:spPr>
          <a:xfrm>
            <a:off x="323528" y="1628800"/>
            <a:ext cx="8228763" cy="567643"/>
          </a:xfrm>
        </p:spPr>
        <p:txBody>
          <a:bodyPr/>
          <a:lstStyle/>
          <a:p>
            <a:pPr lvl="0"/>
            <a:r>
              <a:rPr lang="de-AT" dirty="0" err="1"/>
              <a:t>Gebruik</a:t>
            </a:r>
            <a:r>
              <a:rPr lang="de-AT" dirty="0"/>
              <a:t> </a:t>
            </a:r>
            <a:r>
              <a:rPr lang="de-AT" dirty="0" err="1"/>
              <a:t>Maalboekje</a:t>
            </a:r>
            <a:r>
              <a:rPr lang="de-AT" dirty="0"/>
              <a:t> 2025 – </a:t>
            </a:r>
            <a:r>
              <a:rPr lang="de-AT" dirty="0" err="1"/>
              <a:t>Instr</a:t>
            </a:r>
            <a:r>
              <a:rPr lang="de-AT" dirty="0"/>
              <a:t>. &amp; Uren</a:t>
            </a:r>
          </a:p>
        </p:txBody>
      </p:sp>
      <p:graphicFrame>
        <p:nvGraphicFramePr>
          <p:cNvPr id="3" name="Tabel 2">
            <a:extLst>
              <a:ext uri="{FF2B5EF4-FFF2-40B4-BE49-F238E27FC236}">
                <a16:creationId xmlns:a16="http://schemas.microsoft.com/office/drawing/2014/main" id="{06A2693F-8397-EB35-63B6-D47060CE747B}"/>
              </a:ext>
            </a:extLst>
          </p:cNvPr>
          <p:cNvGraphicFramePr>
            <a:graphicFrameLocks noGrp="1"/>
          </p:cNvGraphicFramePr>
          <p:nvPr>
            <p:extLst>
              <p:ext uri="{D42A27DB-BD31-4B8C-83A1-F6EECF244321}">
                <p14:modId xmlns:p14="http://schemas.microsoft.com/office/powerpoint/2010/main" val="830396068"/>
              </p:ext>
            </p:extLst>
          </p:nvPr>
        </p:nvGraphicFramePr>
        <p:xfrm>
          <a:off x="-38940" y="2780928"/>
          <a:ext cx="9182940" cy="3875721"/>
        </p:xfrm>
        <a:graphic>
          <a:graphicData uri="http://schemas.openxmlformats.org/drawingml/2006/table">
            <a:tbl>
              <a:tblPr firstRow="1" bandRow="1"/>
              <a:tblGrid>
                <a:gridCol w="1836196">
                  <a:extLst>
                    <a:ext uri="{9D8B030D-6E8A-4147-A177-3AD203B41FA5}">
                      <a16:colId xmlns:a16="http://schemas.microsoft.com/office/drawing/2014/main" val="4160835397"/>
                    </a:ext>
                  </a:extLst>
                </a:gridCol>
                <a:gridCol w="1836196">
                  <a:extLst>
                    <a:ext uri="{9D8B030D-6E8A-4147-A177-3AD203B41FA5}">
                      <a16:colId xmlns:a16="http://schemas.microsoft.com/office/drawing/2014/main" val="3906833592"/>
                    </a:ext>
                  </a:extLst>
                </a:gridCol>
                <a:gridCol w="1836196">
                  <a:extLst>
                    <a:ext uri="{9D8B030D-6E8A-4147-A177-3AD203B41FA5}">
                      <a16:colId xmlns:a16="http://schemas.microsoft.com/office/drawing/2014/main" val="2270538450"/>
                    </a:ext>
                  </a:extLst>
                </a:gridCol>
                <a:gridCol w="1836196">
                  <a:extLst>
                    <a:ext uri="{9D8B030D-6E8A-4147-A177-3AD203B41FA5}">
                      <a16:colId xmlns:a16="http://schemas.microsoft.com/office/drawing/2014/main" val="1391960813"/>
                    </a:ext>
                  </a:extLst>
                </a:gridCol>
                <a:gridCol w="1838156">
                  <a:extLst>
                    <a:ext uri="{9D8B030D-6E8A-4147-A177-3AD203B41FA5}">
                      <a16:colId xmlns:a16="http://schemas.microsoft.com/office/drawing/2014/main" val="4111469587"/>
                    </a:ext>
                  </a:extLst>
                </a:gridCol>
              </a:tblGrid>
              <a:tr h="477301">
                <a:tc>
                  <a:txBody>
                    <a:bodyPr/>
                    <a:lstStyle/>
                    <a:p>
                      <a:pPr marL="0" marR="0" lvl="0" indent="0" rtl="0" hangingPunct="0">
                        <a:lnSpc>
                          <a:spcPct val="100000"/>
                        </a:lnSpc>
                        <a:spcBef>
                          <a:spcPts val="0"/>
                        </a:spcBef>
                        <a:spcAft>
                          <a:spcPts val="0"/>
                        </a:spcAft>
                        <a:buNone/>
                        <a:tabLst>
                          <a:tab pos="201600" algn="l"/>
                          <a:tab pos="403200" algn="l"/>
                          <a:tab pos="604800" algn="l"/>
                          <a:tab pos="806400" algn="l"/>
                          <a:tab pos="1007999" algn="l"/>
                          <a:tab pos="1209600" algn="l"/>
                          <a:tab pos="1411200" algn="l"/>
                          <a:tab pos="1612800" algn="l"/>
                          <a:tab pos="1814400" algn="l"/>
                          <a:tab pos="2015999" algn="l"/>
                          <a:tab pos="2217599" algn="l"/>
                          <a:tab pos="2419200" algn="l"/>
                        </a:tabLst>
                      </a:pPr>
                      <a:endParaRPr lang="de-AT" sz="1100" b="0" i="0" u="none" strike="noStrike" kern="1200" dirty="0">
                        <a:ln>
                          <a:noFill/>
                        </a:ln>
                        <a:latin typeface="Helvetica" pitchFamily="34"/>
                        <a:ea typeface="Helvetica" pitchFamily="32"/>
                        <a:cs typeface="Helvetica" pitchFamily="32"/>
                      </a:endParaRPr>
                    </a:p>
                    <a:p>
                      <a:pPr marL="0" marR="0" lvl="0" indent="0" rtl="0" hangingPunct="0">
                        <a:lnSpc>
                          <a:spcPct val="100000"/>
                        </a:lnSpc>
                        <a:spcBef>
                          <a:spcPts val="0"/>
                        </a:spcBef>
                        <a:spcAft>
                          <a:spcPts val="0"/>
                        </a:spcAft>
                        <a:buNone/>
                        <a:tabLst/>
                      </a:pPr>
                      <a:r>
                        <a:rPr lang="de-AT" sz="1100" b="1" i="0" u="none" strike="noStrike" kern="1200" dirty="0" err="1">
                          <a:ln>
                            <a:noFill/>
                          </a:ln>
                          <a:solidFill>
                            <a:srgbClr val="000000"/>
                          </a:solidFill>
                          <a:latin typeface="Arial-BoldMT" pitchFamily="34"/>
                          <a:ea typeface="Arial-BoldMT" pitchFamily="32"/>
                          <a:cs typeface="Arial-BoldMT" pitchFamily="32"/>
                        </a:rPr>
                        <a:t>Afdeling</a:t>
                      </a:r>
                      <a:endParaRPr lang="de-AT" sz="1100" b="1" i="0" u="none" strike="noStrike" kern="1200" dirty="0">
                        <a:ln>
                          <a:noFill/>
                        </a:ln>
                        <a:solidFill>
                          <a:srgbClr val="000000"/>
                        </a:solidFill>
                        <a:latin typeface="Arial-BoldMT" pitchFamily="34"/>
                        <a:ea typeface="Arial-BoldMT" pitchFamily="32"/>
                        <a:cs typeface="Arial-BoldMT" pitchFamily="32"/>
                      </a:endParaRPr>
                    </a:p>
                  </a:txBody>
                  <a:tcPr marL="82944" marR="82944" marT="41472" marB="41472"/>
                </a:tc>
                <a:tc>
                  <a:txBody>
                    <a:bodyPr/>
                    <a:lstStyle/>
                    <a:p>
                      <a:pPr marL="0" marR="0" lvl="0" indent="0" rtl="0" hangingPunct="0">
                        <a:lnSpc>
                          <a:spcPct val="100000"/>
                        </a:lnSpc>
                        <a:spcBef>
                          <a:spcPts val="0"/>
                        </a:spcBef>
                        <a:spcAft>
                          <a:spcPts val="0"/>
                        </a:spcAft>
                        <a:buNone/>
                        <a:tabLst/>
                      </a:pPr>
                      <a:r>
                        <a:rPr lang="de-AT" sz="1100" b="1" i="0" u="none" strike="noStrike" kern="1200">
                          <a:ln>
                            <a:noFill/>
                          </a:ln>
                          <a:solidFill>
                            <a:srgbClr val="000000"/>
                          </a:solidFill>
                          <a:latin typeface="Arial-BoldMT" pitchFamily="34"/>
                          <a:ea typeface="Arial-BoldMT" pitchFamily="32"/>
                          <a:cs typeface="Arial-BoldMT" pitchFamily="32"/>
                        </a:rPr>
                        <a:t>Digitaal Maalboekje gebruik</a:t>
                      </a:r>
                    </a:p>
                  </a:txBody>
                  <a:tcPr marL="82944" marR="82944" marT="41472" marB="41472"/>
                </a:tc>
                <a:tc>
                  <a:txBody>
                    <a:bodyPr/>
                    <a:lstStyle/>
                    <a:p>
                      <a:pPr marL="0" marR="0" lvl="0" indent="0" rtl="0" hangingPunct="0">
                        <a:lnSpc>
                          <a:spcPct val="100000"/>
                        </a:lnSpc>
                        <a:spcBef>
                          <a:spcPts val="0"/>
                        </a:spcBef>
                        <a:spcAft>
                          <a:spcPts val="0"/>
                        </a:spcAft>
                        <a:buNone/>
                        <a:tabLst/>
                      </a:pPr>
                      <a:r>
                        <a:rPr lang="de-AT" sz="1100" b="1" i="0" u="none" strike="noStrike" kern="1200" dirty="0" err="1">
                          <a:ln>
                            <a:noFill/>
                          </a:ln>
                          <a:solidFill>
                            <a:srgbClr val="000000"/>
                          </a:solidFill>
                          <a:latin typeface="Arial-BoldMT" pitchFamily="34"/>
                          <a:ea typeface="Arial-BoldMT" pitchFamily="32"/>
                          <a:cs typeface="Arial-BoldMT" pitchFamily="32"/>
                        </a:rPr>
                        <a:t>Instructeurs</a:t>
                      </a:r>
                      <a:r>
                        <a:rPr lang="de-AT" sz="1100" b="1" i="0" u="none" strike="noStrike" kern="1200" dirty="0">
                          <a:ln>
                            <a:noFill/>
                          </a:ln>
                          <a:solidFill>
                            <a:srgbClr val="000000"/>
                          </a:solidFill>
                          <a:latin typeface="Arial-BoldMT" pitchFamily="34"/>
                          <a:ea typeface="Arial-BoldMT" pitchFamily="32"/>
                          <a:cs typeface="Arial-BoldMT" pitchFamily="32"/>
                        </a:rPr>
                        <a:t> die DM </a:t>
                      </a:r>
                      <a:r>
                        <a:rPr lang="de-AT" sz="1100" b="1" i="0" u="none" strike="noStrike" kern="1200" dirty="0" err="1">
                          <a:ln>
                            <a:noFill/>
                          </a:ln>
                          <a:solidFill>
                            <a:srgbClr val="000000"/>
                          </a:solidFill>
                          <a:latin typeface="Arial-BoldMT" pitchFamily="34"/>
                          <a:ea typeface="Arial-BoldMT" pitchFamily="32"/>
                          <a:cs typeface="Arial-BoldMT" pitchFamily="32"/>
                        </a:rPr>
                        <a:t>aftekenen</a:t>
                      </a:r>
                      <a:endParaRPr lang="de-AT" sz="1100" b="1" i="0" u="none" strike="noStrike" kern="1200" dirty="0">
                        <a:ln>
                          <a:noFill/>
                        </a:ln>
                        <a:solidFill>
                          <a:srgbClr val="000000"/>
                        </a:solidFill>
                        <a:latin typeface="Arial-BoldMT" pitchFamily="34"/>
                        <a:ea typeface="Arial-BoldMT" pitchFamily="32"/>
                        <a:cs typeface="Arial-BoldMT" pitchFamily="32"/>
                      </a:endParaRPr>
                    </a:p>
                  </a:txBody>
                  <a:tcPr marL="82944" marR="82944" marT="41472" marB="41472"/>
                </a:tc>
                <a:tc>
                  <a:txBody>
                    <a:bodyPr/>
                    <a:lstStyle/>
                    <a:p>
                      <a:pPr marL="0" marR="0" lvl="0" indent="0" rtl="0" hangingPunct="0">
                        <a:lnSpc>
                          <a:spcPct val="100000"/>
                        </a:lnSpc>
                        <a:spcBef>
                          <a:spcPts val="0"/>
                        </a:spcBef>
                        <a:spcAft>
                          <a:spcPts val="0"/>
                        </a:spcAft>
                        <a:buNone/>
                        <a:tabLst/>
                      </a:pPr>
                      <a:r>
                        <a:rPr lang="de-AT" sz="1100" b="1" i="0" u="none" strike="noStrike" kern="1200" dirty="0">
                          <a:ln>
                            <a:noFill/>
                          </a:ln>
                          <a:solidFill>
                            <a:srgbClr val="000000"/>
                          </a:solidFill>
                          <a:latin typeface="Arial-BoldMT" pitchFamily="34"/>
                          <a:ea typeface="Arial-BoldMT" pitchFamily="32"/>
                          <a:cs typeface="Arial-BoldMT" pitchFamily="32"/>
                        </a:rPr>
                        <a:t>Uren</a:t>
                      </a:r>
                    </a:p>
                  </a:txBody>
                  <a:tcPr marL="82944" marR="82944" marT="41472" marB="41472"/>
                </a:tc>
                <a:tc>
                  <a:txBody>
                    <a:bodyPr/>
                    <a:lstStyle/>
                    <a:p>
                      <a:pPr marL="0" marR="0" lvl="0" indent="0" rtl="0" hangingPunct="0">
                        <a:lnSpc>
                          <a:spcPct val="100000"/>
                        </a:lnSpc>
                        <a:spcBef>
                          <a:spcPts val="0"/>
                        </a:spcBef>
                        <a:spcAft>
                          <a:spcPts val="0"/>
                        </a:spcAft>
                        <a:buNone/>
                        <a:tabLst/>
                      </a:pPr>
                      <a:r>
                        <a:rPr lang="de-AT" sz="1100" b="1" i="0" u="none" strike="noStrike" kern="1200" dirty="0" err="1">
                          <a:ln>
                            <a:noFill/>
                          </a:ln>
                          <a:solidFill>
                            <a:srgbClr val="000000"/>
                          </a:solidFill>
                          <a:latin typeface="Arial-BoldMT" pitchFamily="34"/>
                          <a:ea typeface="Arial-BoldMT" pitchFamily="32"/>
                          <a:cs typeface="Arial-BoldMT" pitchFamily="32"/>
                        </a:rPr>
                        <a:t>Gemiddeld</a:t>
                      </a:r>
                      <a:r>
                        <a:rPr lang="de-AT" sz="1100" b="1" i="0" u="none" strike="noStrike" kern="1200" dirty="0">
                          <a:ln>
                            <a:noFill/>
                          </a:ln>
                          <a:solidFill>
                            <a:srgbClr val="000000"/>
                          </a:solidFill>
                          <a:latin typeface="Arial-BoldMT" pitchFamily="34"/>
                          <a:ea typeface="Arial-BoldMT" pitchFamily="32"/>
                          <a:cs typeface="Arial-BoldMT" pitchFamily="32"/>
                        </a:rPr>
                        <a:t> </a:t>
                      </a:r>
                      <a:r>
                        <a:rPr lang="de-AT" sz="1100" b="1" i="0" u="none" strike="noStrike" kern="1200" dirty="0" err="1">
                          <a:ln>
                            <a:noFill/>
                          </a:ln>
                          <a:solidFill>
                            <a:srgbClr val="000000"/>
                          </a:solidFill>
                          <a:latin typeface="Arial-BoldMT" pitchFamily="34"/>
                          <a:ea typeface="Arial-BoldMT" pitchFamily="32"/>
                          <a:cs typeface="Arial-BoldMT" pitchFamily="32"/>
                        </a:rPr>
                        <a:t>aantal</a:t>
                      </a:r>
                      <a:r>
                        <a:rPr lang="de-AT" sz="1100" b="1" i="0" u="none" strike="noStrike" kern="1200" dirty="0">
                          <a:ln>
                            <a:noFill/>
                          </a:ln>
                          <a:solidFill>
                            <a:srgbClr val="000000"/>
                          </a:solidFill>
                          <a:latin typeface="Arial-BoldMT" pitchFamily="34"/>
                          <a:ea typeface="Arial-BoldMT" pitchFamily="32"/>
                          <a:cs typeface="Arial-BoldMT" pitchFamily="32"/>
                        </a:rPr>
                        <a:t> </a:t>
                      </a:r>
                      <a:r>
                        <a:rPr lang="de-AT" sz="1100" b="1" i="0" u="none" strike="noStrike" kern="1200" dirty="0" err="1">
                          <a:ln>
                            <a:noFill/>
                          </a:ln>
                          <a:solidFill>
                            <a:srgbClr val="000000"/>
                          </a:solidFill>
                          <a:latin typeface="Arial-BoldMT" pitchFamily="34"/>
                          <a:ea typeface="Arial-BoldMT" pitchFamily="32"/>
                          <a:cs typeface="Arial-BoldMT" pitchFamily="32"/>
                        </a:rPr>
                        <a:t>uren</a:t>
                      </a:r>
                      <a:r>
                        <a:rPr lang="de-AT" sz="1100" b="1" i="0" u="none" strike="noStrike" kern="1200" dirty="0">
                          <a:ln>
                            <a:noFill/>
                          </a:ln>
                          <a:solidFill>
                            <a:srgbClr val="000000"/>
                          </a:solidFill>
                          <a:latin typeface="Arial-BoldMT" pitchFamily="34"/>
                          <a:ea typeface="Arial-BoldMT" pitchFamily="32"/>
                          <a:cs typeface="Arial-BoldMT" pitchFamily="32"/>
                        </a:rPr>
                        <a:t> per MIO</a:t>
                      </a:r>
                    </a:p>
                  </a:txBody>
                  <a:tcPr marL="82944" marR="82944" marT="41472" marB="41472"/>
                </a:tc>
                <a:extLst>
                  <a:ext uri="{0D108BD9-81ED-4DB2-BD59-A6C34878D82A}">
                    <a16:rowId xmlns:a16="http://schemas.microsoft.com/office/drawing/2014/main" val="3276851154"/>
                  </a:ext>
                </a:extLst>
              </a:tr>
              <a:tr h="262221">
                <a:tc>
                  <a:txBody>
                    <a:bodyPr/>
                    <a:lstStyle/>
                    <a:p>
                      <a:pPr marL="0" marR="0" lvl="0" indent="0" rtl="0" hangingPunct="0">
                        <a:lnSpc>
                          <a:spcPct val="100000"/>
                        </a:lnSpc>
                        <a:spcBef>
                          <a:spcPts val="0"/>
                        </a:spcBef>
                        <a:spcAft>
                          <a:spcPts val="0"/>
                        </a:spcAft>
                        <a:buNone/>
                        <a:tabLst/>
                      </a:pPr>
                      <a:r>
                        <a:rPr lang="de-AT" sz="1100" b="0" i="0" u="none" strike="noStrike" kern="1200">
                          <a:ln>
                            <a:noFill/>
                          </a:ln>
                          <a:solidFill>
                            <a:srgbClr val="000000"/>
                          </a:solidFill>
                          <a:latin typeface="ArialMT" pitchFamily="34"/>
                          <a:ea typeface="ArialMT" pitchFamily="32"/>
                          <a:cs typeface="ArialMT" pitchFamily="32"/>
                        </a:rPr>
                        <a:t>Groningen</a:t>
                      </a:r>
                    </a:p>
                  </a:txBody>
                  <a:tcPr marL="82944" marR="82944" marT="41472" marB="41472"/>
                </a:tc>
                <a:tc>
                  <a:txBody>
                    <a:bodyPr/>
                    <a:lstStyle/>
                    <a:p>
                      <a:pPr marL="0" marR="0" lvl="0" indent="0" rtl="0" hangingPunct="0">
                        <a:lnSpc>
                          <a:spcPct val="100000"/>
                        </a:lnSpc>
                        <a:spcBef>
                          <a:spcPts val="0"/>
                        </a:spcBef>
                        <a:spcAft>
                          <a:spcPts val="0"/>
                        </a:spcAft>
                        <a:buNone/>
                        <a:tabLst/>
                      </a:pPr>
                      <a:r>
                        <a:rPr lang="de-AT" sz="1100" b="1" i="0" u="none" strike="noStrike" kern="1200">
                          <a:ln>
                            <a:noFill/>
                          </a:ln>
                          <a:solidFill>
                            <a:srgbClr val="000000"/>
                          </a:solidFill>
                          <a:latin typeface="Arial-BoldMT" pitchFamily="34"/>
                          <a:ea typeface="Arial-BoldMT" pitchFamily="32"/>
                          <a:cs typeface="Arial-BoldMT" pitchFamily="32"/>
                        </a:rPr>
                        <a:t>18</a:t>
                      </a:r>
                    </a:p>
                  </a:txBody>
                  <a:tcPr marL="82944" marR="82944" marT="41472" marB="41472"/>
                </a:tc>
                <a:tc>
                  <a:txBody>
                    <a:bodyPr/>
                    <a:lstStyle/>
                    <a:p>
                      <a:pPr marL="0" marR="0" lvl="0" indent="0" rtl="0" hangingPunct="0">
                        <a:lnSpc>
                          <a:spcPct val="100000"/>
                        </a:lnSpc>
                        <a:spcBef>
                          <a:spcPts val="0"/>
                        </a:spcBef>
                        <a:spcAft>
                          <a:spcPts val="0"/>
                        </a:spcAft>
                        <a:buNone/>
                        <a:tabLst/>
                      </a:pPr>
                      <a:r>
                        <a:rPr lang="de-AT" sz="1100" b="0" i="0" u="none" strike="noStrike" kern="1200">
                          <a:ln>
                            <a:noFill/>
                          </a:ln>
                          <a:solidFill>
                            <a:srgbClr val="000000"/>
                          </a:solidFill>
                          <a:latin typeface="ArialMT" pitchFamily="34"/>
                          <a:ea typeface="ArialMT" pitchFamily="32"/>
                          <a:cs typeface="ArialMT" pitchFamily="32"/>
                        </a:rPr>
                        <a:t>21</a:t>
                      </a:r>
                    </a:p>
                  </a:txBody>
                  <a:tcPr marL="82944" marR="82944" marT="41472" marB="41472"/>
                </a:tc>
                <a:tc>
                  <a:txBody>
                    <a:bodyPr/>
                    <a:lstStyle/>
                    <a:p>
                      <a:pPr marL="0" marR="0" lvl="0" indent="0" rtl="0" hangingPunct="0">
                        <a:lnSpc>
                          <a:spcPct val="100000"/>
                        </a:lnSpc>
                        <a:spcBef>
                          <a:spcPts val="0"/>
                        </a:spcBef>
                        <a:spcAft>
                          <a:spcPts val="0"/>
                        </a:spcAft>
                        <a:buNone/>
                        <a:tabLst/>
                      </a:pPr>
                      <a:r>
                        <a:rPr lang="de-AT" sz="1100" b="0" i="0" u="none" strike="noStrike" kern="1200">
                          <a:ln>
                            <a:noFill/>
                          </a:ln>
                          <a:solidFill>
                            <a:srgbClr val="000000"/>
                          </a:solidFill>
                          <a:latin typeface="ArialMT" pitchFamily="34"/>
                          <a:ea typeface="ArialMT" pitchFamily="32"/>
                          <a:cs typeface="ArialMT" pitchFamily="32"/>
                        </a:rPr>
                        <a:t>877</a:t>
                      </a:r>
                    </a:p>
                  </a:txBody>
                  <a:tcPr marL="82944" marR="82944" marT="41472" marB="41472"/>
                </a:tc>
                <a:tc>
                  <a:txBody>
                    <a:bodyPr/>
                    <a:lstStyle/>
                    <a:p>
                      <a:pPr marL="0" marR="0" lvl="0" indent="0" rtl="0" hangingPunct="0">
                        <a:lnSpc>
                          <a:spcPct val="100000"/>
                        </a:lnSpc>
                        <a:spcBef>
                          <a:spcPts val="0"/>
                        </a:spcBef>
                        <a:spcAft>
                          <a:spcPts val="0"/>
                        </a:spcAft>
                        <a:buNone/>
                        <a:tabLst/>
                      </a:pPr>
                      <a:r>
                        <a:rPr lang="de-AT" sz="1100" b="1" i="0" u="none" strike="noStrike" kern="1200" dirty="0">
                          <a:ln>
                            <a:noFill/>
                          </a:ln>
                          <a:solidFill>
                            <a:srgbClr val="000000"/>
                          </a:solidFill>
                          <a:latin typeface="Arial-BoldMT" pitchFamily="34"/>
                          <a:ea typeface="Arial-BoldMT" pitchFamily="32"/>
                          <a:cs typeface="Arial-BoldMT" pitchFamily="32"/>
                        </a:rPr>
                        <a:t>48,7</a:t>
                      </a:r>
                    </a:p>
                  </a:txBody>
                  <a:tcPr marL="82944" marR="82944" marT="41472" marB="41472"/>
                </a:tc>
                <a:extLst>
                  <a:ext uri="{0D108BD9-81ED-4DB2-BD59-A6C34878D82A}">
                    <a16:rowId xmlns:a16="http://schemas.microsoft.com/office/drawing/2014/main" val="1434291563"/>
                  </a:ext>
                </a:extLst>
              </a:tr>
              <a:tr h="262221">
                <a:tc>
                  <a:txBody>
                    <a:bodyPr/>
                    <a:lstStyle/>
                    <a:p>
                      <a:pPr marL="0" marR="0" lvl="0" indent="0" rtl="0" hangingPunct="0">
                        <a:lnSpc>
                          <a:spcPct val="100000"/>
                        </a:lnSpc>
                        <a:spcBef>
                          <a:spcPts val="0"/>
                        </a:spcBef>
                        <a:spcAft>
                          <a:spcPts val="0"/>
                        </a:spcAft>
                        <a:buNone/>
                        <a:tabLst/>
                      </a:pPr>
                      <a:r>
                        <a:rPr lang="de-AT" sz="1100" b="0" i="0" u="none" strike="noStrike" kern="1200">
                          <a:ln>
                            <a:noFill/>
                          </a:ln>
                          <a:solidFill>
                            <a:srgbClr val="000000"/>
                          </a:solidFill>
                          <a:latin typeface="ArialMT" pitchFamily="34"/>
                          <a:ea typeface="ArialMT" pitchFamily="32"/>
                          <a:cs typeface="ArialMT" pitchFamily="32"/>
                        </a:rPr>
                        <a:t>Friesland</a:t>
                      </a:r>
                    </a:p>
                  </a:txBody>
                  <a:tcPr marL="82944" marR="82944" marT="41472" marB="41472"/>
                </a:tc>
                <a:tc>
                  <a:txBody>
                    <a:bodyPr/>
                    <a:lstStyle/>
                    <a:p>
                      <a:pPr marL="0" marR="0" lvl="0" indent="0" rtl="0" hangingPunct="0">
                        <a:lnSpc>
                          <a:spcPct val="100000"/>
                        </a:lnSpc>
                        <a:spcBef>
                          <a:spcPts val="0"/>
                        </a:spcBef>
                        <a:spcAft>
                          <a:spcPts val="0"/>
                        </a:spcAft>
                        <a:buNone/>
                        <a:tabLst/>
                      </a:pPr>
                      <a:r>
                        <a:rPr lang="de-AT" sz="1100" b="1" i="0" u="none" strike="noStrike" kern="1200">
                          <a:ln>
                            <a:noFill/>
                          </a:ln>
                          <a:solidFill>
                            <a:srgbClr val="000000"/>
                          </a:solidFill>
                          <a:latin typeface="Arial-BoldMT" pitchFamily="34"/>
                          <a:ea typeface="Arial-BoldMT" pitchFamily="32"/>
                          <a:cs typeface="Arial-BoldMT" pitchFamily="32"/>
                        </a:rPr>
                        <a:t>4</a:t>
                      </a:r>
                    </a:p>
                  </a:txBody>
                  <a:tcPr marL="82944" marR="82944" marT="41472" marB="41472"/>
                </a:tc>
                <a:tc>
                  <a:txBody>
                    <a:bodyPr/>
                    <a:lstStyle/>
                    <a:p>
                      <a:pPr marL="0" marR="0" lvl="0" indent="0" rtl="0" hangingPunct="0">
                        <a:lnSpc>
                          <a:spcPct val="100000"/>
                        </a:lnSpc>
                        <a:spcBef>
                          <a:spcPts val="0"/>
                        </a:spcBef>
                        <a:spcAft>
                          <a:spcPts val="0"/>
                        </a:spcAft>
                        <a:buNone/>
                        <a:tabLst/>
                      </a:pPr>
                      <a:r>
                        <a:rPr lang="de-AT" sz="1100" b="0" i="0" u="none" strike="noStrike" kern="1200">
                          <a:ln>
                            <a:noFill/>
                          </a:ln>
                          <a:solidFill>
                            <a:srgbClr val="000000"/>
                          </a:solidFill>
                          <a:latin typeface="ArialMT" pitchFamily="34"/>
                          <a:ea typeface="ArialMT" pitchFamily="32"/>
                          <a:cs typeface="ArialMT" pitchFamily="32"/>
                        </a:rPr>
                        <a:t>8</a:t>
                      </a:r>
                    </a:p>
                  </a:txBody>
                  <a:tcPr marL="82944" marR="82944" marT="41472" marB="41472"/>
                </a:tc>
                <a:tc>
                  <a:txBody>
                    <a:bodyPr/>
                    <a:lstStyle/>
                    <a:p>
                      <a:pPr marL="0" marR="0" lvl="0" indent="0" rtl="0" hangingPunct="0">
                        <a:lnSpc>
                          <a:spcPct val="100000"/>
                        </a:lnSpc>
                        <a:spcBef>
                          <a:spcPts val="0"/>
                        </a:spcBef>
                        <a:spcAft>
                          <a:spcPts val="0"/>
                        </a:spcAft>
                        <a:buNone/>
                        <a:tabLst/>
                      </a:pPr>
                      <a:r>
                        <a:rPr lang="de-AT" sz="1100" b="0" i="0" u="none" strike="noStrike" kern="1200">
                          <a:ln>
                            <a:noFill/>
                          </a:ln>
                          <a:solidFill>
                            <a:srgbClr val="000000"/>
                          </a:solidFill>
                          <a:latin typeface="ArialMT" pitchFamily="34"/>
                          <a:ea typeface="ArialMT" pitchFamily="32"/>
                          <a:cs typeface="ArialMT" pitchFamily="32"/>
                        </a:rPr>
                        <a:t>15</a:t>
                      </a:r>
                    </a:p>
                  </a:txBody>
                  <a:tcPr marL="82944" marR="82944" marT="41472" marB="41472"/>
                </a:tc>
                <a:tc>
                  <a:txBody>
                    <a:bodyPr/>
                    <a:lstStyle/>
                    <a:p>
                      <a:pPr marL="0" marR="0" lvl="0" indent="0" rtl="0" hangingPunct="0">
                        <a:lnSpc>
                          <a:spcPct val="100000"/>
                        </a:lnSpc>
                        <a:spcBef>
                          <a:spcPts val="0"/>
                        </a:spcBef>
                        <a:spcAft>
                          <a:spcPts val="0"/>
                        </a:spcAft>
                        <a:buNone/>
                        <a:tabLst/>
                      </a:pPr>
                      <a:r>
                        <a:rPr lang="de-AT" sz="1100" b="1" i="0" u="none" strike="noStrike" kern="1200">
                          <a:ln>
                            <a:noFill/>
                          </a:ln>
                          <a:solidFill>
                            <a:srgbClr val="000000"/>
                          </a:solidFill>
                          <a:latin typeface="Arial-BoldMT" pitchFamily="34"/>
                          <a:ea typeface="Arial-BoldMT" pitchFamily="32"/>
                          <a:cs typeface="Arial-BoldMT" pitchFamily="32"/>
                        </a:rPr>
                        <a:t>3,8</a:t>
                      </a:r>
                    </a:p>
                  </a:txBody>
                  <a:tcPr marL="82944" marR="82944" marT="41472" marB="41472"/>
                </a:tc>
                <a:extLst>
                  <a:ext uri="{0D108BD9-81ED-4DB2-BD59-A6C34878D82A}">
                    <a16:rowId xmlns:a16="http://schemas.microsoft.com/office/drawing/2014/main" val="989442260"/>
                  </a:ext>
                </a:extLst>
              </a:tr>
              <a:tr h="262221">
                <a:tc>
                  <a:txBody>
                    <a:bodyPr/>
                    <a:lstStyle/>
                    <a:p>
                      <a:pPr marL="0" marR="0" lvl="0" indent="0" rtl="0" hangingPunct="0">
                        <a:lnSpc>
                          <a:spcPct val="100000"/>
                        </a:lnSpc>
                        <a:spcBef>
                          <a:spcPts val="0"/>
                        </a:spcBef>
                        <a:spcAft>
                          <a:spcPts val="0"/>
                        </a:spcAft>
                        <a:buNone/>
                        <a:tabLst/>
                      </a:pPr>
                      <a:r>
                        <a:rPr lang="de-AT" sz="1100" b="0" i="0" u="none" strike="noStrike" kern="1200">
                          <a:ln>
                            <a:noFill/>
                          </a:ln>
                          <a:solidFill>
                            <a:srgbClr val="000000"/>
                          </a:solidFill>
                          <a:latin typeface="ArialMT" pitchFamily="34"/>
                          <a:ea typeface="ArialMT" pitchFamily="32"/>
                          <a:cs typeface="ArialMT" pitchFamily="32"/>
                        </a:rPr>
                        <a:t>Drenthe</a:t>
                      </a:r>
                    </a:p>
                  </a:txBody>
                  <a:tcPr marL="82944" marR="82944" marT="41472" marB="41472"/>
                </a:tc>
                <a:tc>
                  <a:txBody>
                    <a:bodyPr/>
                    <a:lstStyle/>
                    <a:p>
                      <a:pPr marL="0" marR="0" lvl="0" indent="0" rtl="0" hangingPunct="0">
                        <a:lnSpc>
                          <a:spcPct val="100000"/>
                        </a:lnSpc>
                        <a:spcBef>
                          <a:spcPts val="0"/>
                        </a:spcBef>
                        <a:spcAft>
                          <a:spcPts val="0"/>
                        </a:spcAft>
                        <a:buNone/>
                        <a:tabLst/>
                      </a:pPr>
                      <a:r>
                        <a:rPr lang="de-AT" sz="1100" b="1" i="0" u="none" strike="noStrike" kern="1200">
                          <a:ln>
                            <a:noFill/>
                          </a:ln>
                          <a:solidFill>
                            <a:srgbClr val="000000"/>
                          </a:solidFill>
                          <a:latin typeface="Arial-BoldMT" pitchFamily="34"/>
                          <a:ea typeface="Arial-BoldMT" pitchFamily="32"/>
                          <a:cs typeface="Arial-BoldMT" pitchFamily="32"/>
                        </a:rPr>
                        <a:t>12</a:t>
                      </a:r>
                    </a:p>
                  </a:txBody>
                  <a:tcPr marL="82944" marR="82944" marT="41472" marB="41472"/>
                </a:tc>
                <a:tc>
                  <a:txBody>
                    <a:bodyPr/>
                    <a:lstStyle/>
                    <a:p>
                      <a:pPr marL="0" marR="0" lvl="0" indent="0" rtl="0" hangingPunct="0">
                        <a:lnSpc>
                          <a:spcPct val="100000"/>
                        </a:lnSpc>
                        <a:spcBef>
                          <a:spcPts val="0"/>
                        </a:spcBef>
                        <a:spcAft>
                          <a:spcPts val="0"/>
                        </a:spcAft>
                        <a:buNone/>
                        <a:tabLst/>
                      </a:pPr>
                      <a:r>
                        <a:rPr lang="de-AT" sz="1100" b="0" i="0" u="none" strike="noStrike" kern="1200">
                          <a:ln>
                            <a:noFill/>
                          </a:ln>
                          <a:solidFill>
                            <a:srgbClr val="000000"/>
                          </a:solidFill>
                          <a:latin typeface="ArialMT" pitchFamily="34"/>
                          <a:ea typeface="ArialMT" pitchFamily="32"/>
                          <a:cs typeface="ArialMT" pitchFamily="32"/>
                        </a:rPr>
                        <a:t>21</a:t>
                      </a:r>
                    </a:p>
                  </a:txBody>
                  <a:tcPr marL="82944" marR="82944" marT="41472" marB="41472"/>
                </a:tc>
                <a:tc>
                  <a:txBody>
                    <a:bodyPr/>
                    <a:lstStyle/>
                    <a:p>
                      <a:pPr marL="0" marR="0" lvl="0" indent="0" rtl="0" hangingPunct="0">
                        <a:lnSpc>
                          <a:spcPct val="100000"/>
                        </a:lnSpc>
                        <a:spcBef>
                          <a:spcPts val="0"/>
                        </a:spcBef>
                        <a:spcAft>
                          <a:spcPts val="0"/>
                        </a:spcAft>
                        <a:buNone/>
                        <a:tabLst/>
                      </a:pPr>
                      <a:r>
                        <a:rPr lang="de-AT" sz="1100" b="0" i="0" u="none" strike="noStrike" kern="1200">
                          <a:ln>
                            <a:noFill/>
                          </a:ln>
                          <a:solidFill>
                            <a:srgbClr val="000000"/>
                          </a:solidFill>
                          <a:latin typeface="ArialMT" pitchFamily="34"/>
                          <a:ea typeface="ArialMT" pitchFamily="32"/>
                          <a:cs typeface="ArialMT" pitchFamily="32"/>
                        </a:rPr>
                        <a:t>139</a:t>
                      </a:r>
                    </a:p>
                  </a:txBody>
                  <a:tcPr marL="82944" marR="82944" marT="41472" marB="41472"/>
                </a:tc>
                <a:tc>
                  <a:txBody>
                    <a:bodyPr/>
                    <a:lstStyle/>
                    <a:p>
                      <a:pPr marL="0" marR="0" lvl="0" indent="0" rtl="0" hangingPunct="0">
                        <a:lnSpc>
                          <a:spcPct val="100000"/>
                        </a:lnSpc>
                        <a:spcBef>
                          <a:spcPts val="0"/>
                        </a:spcBef>
                        <a:spcAft>
                          <a:spcPts val="0"/>
                        </a:spcAft>
                        <a:buNone/>
                        <a:tabLst/>
                      </a:pPr>
                      <a:r>
                        <a:rPr lang="de-AT" sz="1100" b="1" i="0" u="none" strike="noStrike" kern="1200">
                          <a:ln>
                            <a:noFill/>
                          </a:ln>
                          <a:solidFill>
                            <a:srgbClr val="000000"/>
                          </a:solidFill>
                          <a:latin typeface="Arial-BoldMT" pitchFamily="34"/>
                          <a:ea typeface="Arial-BoldMT" pitchFamily="32"/>
                          <a:cs typeface="Arial-BoldMT" pitchFamily="32"/>
                        </a:rPr>
                        <a:t>11,6</a:t>
                      </a:r>
                    </a:p>
                  </a:txBody>
                  <a:tcPr marL="82944" marR="82944" marT="41472" marB="41472"/>
                </a:tc>
                <a:extLst>
                  <a:ext uri="{0D108BD9-81ED-4DB2-BD59-A6C34878D82A}">
                    <a16:rowId xmlns:a16="http://schemas.microsoft.com/office/drawing/2014/main" val="3397258450"/>
                  </a:ext>
                </a:extLst>
              </a:tr>
              <a:tr h="262221">
                <a:tc>
                  <a:txBody>
                    <a:bodyPr/>
                    <a:lstStyle/>
                    <a:p>
                      <a:pPr marL="0" marR="0" lvl="0" indent="0" rtl="0" hangingPunct="0">
                        <a:lnSpc>
                          <a:spcPct val="100000"/>
                        </a:lnSpc>
                        <a:spcBef>
                          <a:spcPts val="0"/>
                        </a:spcBef>
                        <a:spcAft>
                          <a:spcPts val="0"/>
                        </a:spcAft>
                        <a:buNone/>
                        <a:tabLst/>
                      </a:pPr>
                      <a:r>
                        <a:rPr lang="de-AT" sz="1100" b="0" i="0" u="none" strike="noStrike" kern="1200">
                          <a:ln>
                            <a:noFill/>
                          </a:ln>
                          <a:solidFill>
                            <a:srgbClr val="000000"/>
                          </a:solidFill>
                          <a:latin typeface="ArialMT" pitchFamily="34"/>
                          <a:ea typeface="ArialMT" pitchFamily="32"/>
                          <a:cs typeface="ArialMT" pitchFamily="32"/>
                        </a:rPr>
                        <a:t>Overijssel</a:t>
                      </a:r>
                    </a:p>
                  </a:txBody>
                  <a:tcPr marL="82944" marR="82944" marT="41472" marB="41472"/>
                </a:tc>
                <a:tc>
                  <a:txBody>
                    <a:bodyPr/>
                    <a:lstStyle/>
                    <a:p>
                      <a:pPr marL="0" marR="0" lvl="0" indent="0" rtl="0" hangingPunct="0">
                        <a:lnSpc>
                          <a:spcPct val="100000"/>
                        </a:lnSpc>
                        <a:spcBef>
                          <a:spcPts val="0"/>
                        </a:spcBef>
                        <a:spcAft>
                          <a:spcPts val="0"/>
                        </a:spcAft>
                        <a:buNone/>
                        <a:tabLst/>
                      </a:pPr>
                      <a:r>
                        <a:rPr lang="de-AT" sz="1100" b="1" i="0" u="none" strike="noStrike" kern="1200">
                          <a:ln>
                            <a:noFill/>
                          </a:ln>
                          <a:solidFill>
                            <a:srgbClr val="000000"/>
                          </a:solidFill>
                          <a:latin typeface="Arial-BoldMT" pitchFamily="34"/>
                          <a:ea typeface="Arial-BoldMT" pitchFamily="32"/>
                          <a:cs typeface="Arial-BoldMT" pitchFamily="32"/>
                        </a:rPr>
                        <a:t>43</a:t>
                      </a:r>
                    </a:p>
                  </a:txBody>
                  <a:tcPr marL="82944" marR="82944" marT="41472" marB="41472"/>
                </a:tc>
                <a:tc>
                  <a:txBody>
                    <a:bodyPr/>
                    <a:lstStyle/>
                    <a:p>
                      <a:pPr marL="0" marR="0" lvl="0" indent="0" rtl="0" hangingPunct="0">
                        <a:lnSpc>
                          <a:spcPct val="100000"/>
                        </a:lnSpc>
                        <a:spcBef>
                          <a:spcPts val="0"/>
                        </a:spcBef>
                        <a:spcAft>
                          <a:spcPts val="0"/>
                        </a:spcAft>
                        <a:buNone/>
                        <a:tabLst/>
                      </a:pPr>
                      <a:r>
                        <a:rPr lang="de-AT" sz="1100" b="0" i="0" u="none" strike="noStrike" kern="1200">
                          <a:ln>
                            <a:noFill/>
                          </a:ln>
                          <a:solidFill>
                            <a:srgbClr val="000000"/>
                          </a:solidFill>
                          <a:latin typeface="ArialMT" pitchFamily="34"/>
                          <a:ea typeface="ArialMT" pitchFamily="32"/>
                          <a:cs typeface="ArialMT" pitchFamily="32"/>
                        </a:rPr>
                        <a:t>62</a:t>
                      </a:r>
                    </a:p>
                  </a:txBody>
                  <a:tcPr marL="82944" marR="82944" marT="41472" marB="41472"/>
                </a:tc>
                <a:tc>
                  <a:txBody>
                    <a:bodyPr/>
                    <a:lstStyle/>
                    <a:p>
                      <a:pPr marL="0" marR="0" lvl="0" indent="0" rtl="0" hangingPunct="0">
                        <a:lnSpc>
                          <a:spcPct val="100000"/>
                        </a:lnSpc>
                        <a:spcBef>
                          <a:spcPts val="0"/>
                        </a:spcBef>
                        <a:spcAft>
                          <a:spcPts val="0"/>
                        </a:spcAft>
                        <a:buNone/>
                        <a:tabLst/>
                      </a:pPr>
                      <a:r>
                        <a:rPr lang="de-AT" sz="1100" b="0" i="0" u="none" strike="noStrike" kern="1200">
                          <a:ln>
                            <a:noFill/>
                          </a:ln>
                          <a:solidFill>
                            <a:srgbClr val="000000"/>
                          </a:solidFill>
                          <a:latin typeface="ArialMT" pitchFamily="34"/>
                          <a:ea typeface="ArialMT" pitchFamily="32"/>
                          <a:cs typeface="ArialMT" pitchFamily="32"/>
                        </a:rPr>
                        <a:t>3527</a:t>
                      </a:r>
                    </a:p>
                  </a:txBody>
                  <a:tcPr marL="82944" marR="82944" marT="41472" marB="41472"/>
                </a:tc>
                <a:tc>
                  <a:txBody>
                    <a:bodyPr/>
                    <a:lstStyle/>
                    <a:p>
                      <a:pPr marL="0" marR="0" lvl="0" indent="0" rtl="0" hangingPunct="0">
                        <a:lnSpc>
                          <a:spcPct val="100000"/>
                        </a:lnSpc>
                        <a:spcBef>
                          <a:spcPts val="0"/>
                        </a:spcBef>
                        <a:spcAft>
                          <a:spcPts val="0"/>
                        </a:spcAft>
                        <a:buNone/>
                        <a:tabLst/>
                      </a:pPr>
                      <a:r>
                        <a:rPr lang="de-AT" sz="1100" b="1" i="0" u="none" strike="noStrike" kern="1200" dirty="0">
                          <a:ln>
                            <a:noFill/>
                          </a:ln>
                          <a:solidFill>
                            <a:srgbClr val="000000"/>
                          </a:solidFill>
                          <a:latin typeface="Arial-BoldMT" pitchFamily="34"/>
                          <a:ea typeface="Arial-BoldMT" pitchFamily="32"/>
                          <a:cs typeface="Arial-BoldMT" pitchFamily="32"/>
                        </a:rPr>
                        <a:t>82</a:t>
                      </a:r>
                    </a:p>
                  </a:txBody>
                  <a:tcPr marL="82944" marR="82944" marT="41472" marB="41472"/>
                </a:tc>
                <a:extLst>
                  <a:ext uri="{0D108BD9-81ED-4DB2-BD59-A6C34878D82A}">
                    <a16:rowId xmlns:a16="http://schemas.microsoft.com/office/drawing/2014/main" val="622457549"/>
                  </a:ext>
                </a:extLst>
              </a:tr>
              <a:tr h="262221">
                <a:tc>
                  <a:txBody>
                    <a:bodyPr/>
                    <a:lstStyle/>
                    <a:p>
                      <a:pPr marL="0" marR="0" lvl="0" indent="0" rtl="0" hangingPunct="0">
                        <a:lnSpc>
                          <a:spcPct val="100000"/>
                        </a:lnSpc>
                        <a:spcBef>
                          <a:spcPts val="0"/>
                        </a:spcBef>
                        <a:spcAft>
                          <a:spcPts val="0"/>
                        </a:spcAft>
                        <a:buNone/>
                        <a:tabLst/>
                      </a:pPr>
                      <a:r>
                        <a:rPr lang="de-AT" sz="1100" b="0" i="0" u="none" strike="noStrike" kern="1200">
                          <a:ln>
                            <a:noFill/>
                          </a:ln>
                          <a:solidFill>
                            <a:srgbClr val="000000"/>
                          </a:solidFill>
                          <a:latin typeface="ArialMT" pitchFamily="34"/>
                          <a:ea typeface="ArialMT" pitchFamily="32"/>
                          <a:cs typeface="ArialMT" pitchFamily="32"/>
                        </a:rPr>
                        <a:t>Gelderland</a:t>
                      </a:r>
                    </a:p>
                  </a:txBody>
                  <a:tcPr marL="82944" marR="82944" marT="41472" marB="41472"/>
                </a:tc>
                <a:tc>
                  <a:txBody>
                    <a:bodyPr/>
                    <a:lstStyle/>
                    <a:p>
                      <a:pPr marL="0" marR="0" lvl="0" indent="0" rtl="0" hangingPunct="0">
                        <a:lnSpc>
                          <a:spcPct val="100000"/>
                        </a:lnSpc>
                        <a:spcBef>
                          <a:spcPts val="0"/>
                        </a:spcBef>
                        <a:spcAft>
                          <a:spcPts val="0"/>
                        </a:spcAft>
                        <a:buNone/>
                        <a:tabLst/>
                      </a:pPr>
                      <a:r>
                        <a:rPr lang="de-AT" sz="1100" b="1" i="0" u="none" strike="noStrike" kern="1200">
                          <a:ln>
                            <a:noFill/>
                          </a:ln>
                          <a:solidFill>
                            <a:srgbClr val="000000"/>
                          </a:solidFill>
                          <a:latin typeface="Arial-BoldMT" pitchFamily="34"/>
                          <a:ea typeface="Arial-BoldMT" pitchFamily="32"/>
                          <a:cs typeface="Arial-BoldMT" pitchFamily="32"/>
                        </a:rPr>
                        <a:t>72</a:t>
                      </a:r>
                    </a:p>
                  </a:txBody>
                  <a:tcPr marL="82944" marR="82944" marT="41472" marB="41472"/>
                </a:tc>
                <a:tc>
                  <a:txBody>
                    <a:bodyPr/>
                    <a:lstStyle/>
                    <a:p>
                      <a:pPr marL="0" marR="0" lvl="0" indent="0" rtl="0" hangingPunct="0">
                        <a:lnSpc>
                          <a:spcPct val="100000"/>
                        </a:lnSpc>
                        <a:spcBef>
                          <a:spcPts val="0"/>
                        </a:spcBef>
                        <a:spcAft>
                          <a:spcPts val="0"/>
                        </a:spcAft>
                        <a:buNone/>
                        <a:tabLst/>
                      </a:pPr>
                      <a:r>
                        <a:rPr lang="de-AT" sz="1100" b="0" i="0" u="none" strike="noStrike" kern="1200">
                          <a:ln>
                            <a:noFill/>
                          </a:ln>
                          <a:solidFill>
                            <a:srgbClr val="000000"/>
                          </a:solidFill>
                          <a:latin typeface="ArialMT" pitchFamily="34"/>
                          <a:ea typeface="ArialMT" pitchFamily="32"/>
                          <a:cs typeface="ArialMT" pitchFamily="32"/>
                        </a:rPr>
                        <a:t>111</a:t>
                      </a:r>
                    </a:p>
                  </a:txBody>
                  <a:tcPr marL="82944" marR="82944" marT="41472" marB="41472"/>
                </a:tc>
                <a:tc>
                  <a:txBody>
                    <a:bodyPr/>
                    <a:lstStyle/>
                    <a:p>
                      <a:pPr marL="0" marR="0" lvl="0" indent="0" rtl="0" hangingPunct="0">
                        <a:lnSpc>
                          <a:spcPct val="100000"/>
                        </a:lnSpc>
                        <a:spcBef>
                          <a:spcPts val="0"/>
                        </a:spcBef>
                        <a:spcAft>
                          <a:spcPts val="0"/>
                        </a:spcAft>
                        <a:buNone/>
                        <a:tabLst/>
                      </a:pPr>
                      <a:r>
                        <a:rPr lang="de-AT" sz="1100" b="0" i="0" u="none" strike="noStrike" kern="1200">
                          <a:ln>
                            <a:noFill/>
                          </a:ln>
                          <a:solidFill>
                            <a:srgbClr val="000000"/>
                          </a:solidFill>
                          <a:latin typeface="ArialMT" pitchFamily="34"/>
                          <a:ea typeface="ArialMT" pitchFamily="32"/>
                          <a:cs typeface="ArialMT" pitchFamily="32"/>
                        </a:rPr>
                        <a:t>2639</a:t>
                      </a:r>
                    </a:p>
                  </a:txBody>
                  <a:tcPr marL="82944" marR="82944" marT="41472" marB="41472"/>
                </a:tc>
                <a:tc>
                  <a:txBody>
                    <a:bodyPr/>
                    <a:lstStyle/>
                    <a:p>
                      <a:pPr marL="0" marR="0" lvl="0" indent="0" rtl="0" hangingPunct="0">
                        <a:lnSpc>
                          <a:spcPct val="100000"/>
                        </a:lnSpc>
                        <a:spcBef>
                          <a:spcPts val="0"/>
                        </a:spcBef>
                        <a:spcAft>
                          <a:spcPts val="0"/>
                        </a:spcAft>
                        <a:buNone/>
                        <a:tabLst/>
                      </a:pPr>
                      <a:r>
                        <a:rPr lang="de-AT" sz="1100" b="1" i="0" u="none" strike="noStrike" kern="1200">
                          <a:ln>
                            <a:noFill/>
                          </a:ln>
                          <a:solidFill>
                            <a:srgbClr val="000000"/>
                          </a:solidFill>
                          <a:latin typeface="Arial-BoldMT" pitchFamily="34"/>
                          <a:ea typeface="Arial-BoldMT" pitchFamily="32"/>
                          <a:cs typeface="Arial-BoldMT" pitchFamily="32"/>
                        </a:rPr>
                        <a:t>36,7</a:t>
                      </a:r>
                    </a:p>
                  </a:txBody>
                  <a:tcPr marL="82944" marR="82944" marT="41472" marB="41472"/>
                </a:tc>
                <a:extLst>
                  <a:ext uri="{0D108BD9-81ED-4DB2-BD59-A6C34878D82A}">
                    <a16:rowId xmlns:a16="http://schemas.microsoft.com/office/drawing/2014/main" val="1307440727"/>
                  </a:ext>
                </a:extLst>
              </a:tr>
              <a:tr h="432027">
                <a:tc>
                  <a:txBody>
                    <a:bodyPr/>
                    <a:lstStyle/>
                    <a:p>
                      <a:pPr marL="0" marR="0" lvl="0" indent="0" rtl="0" hangingPunct="0">
                        <a:lnSpc>
                          <a:spcPct val="100000"/>
                        </a:lnSpc>
                        <a:spcBef>
                          <a:spcPts val="0"/>
                        </a:spcBef>
                        <a:spcAft>
                          <a:spcPts val="0"/>
                        </a:spcAft>
                        <a:buNone/>
                        <a:tabLst/>
                      </a:pPr>
                      <a:r>
                        <a:rPr lang="de-AT" sz="1100" b="0" i="0" u="none" strike="noStrike" kern="1200">
                          <a:ln>
                            <a:noFill/>
                          </a:ln>
                          <a:solidFill>
                            <a:srgbClr val="000000"/>
                          </a:solidFill>
                          <a:latin typeface="ArialMT" pitchFamily="34"/>
                          <a:ea typeface="ArialMT" pitchFamily="32"/>
                          <a:cs typeface="ArialMT" pitchFamily="32"/>
                        </a:rPr>
                        <a:t>Utrecht &amp; het Gooi</a:t>
                      </a:r>
                    </a:p>
                  </a:txBody>
                  <a:tcPr marL="82944" marR="82944" marT="41472" marB="41472"/>
                </a:tc>
                <a:tc>
                  <a:txBody>
                    <a:bodyPr/>
                    <a:lstStyle/>
                    <a:p>
                      <a:pPr marL="0" marR="0" lvl="0" indent="0" rtl="0" hangingPunct="0">
                        <a:lnSpc>
                          <a:spcPct val="100000"/>
                        </a:lnSpc>
                        <a:spcBef>
                          <a:spcPts val="0"/>
                        </a:spcBef>
                        <a:spcAft>
                          <a:spcPts val="0"/>
                        </a:spcAft>
                        <a:buNone/>
                        <a:tabLst/>
                      </a:pPr>
                      <a:r>
                        <a:rPr lang="de-AT" sz="1100" b="1" i="0" u="none" strike="noStrike" kern="1200">
                          <a:ln>
                            <a:noFill/>
                          </a:ln>
                          <a:solidFill>
                            <a:srgbClr val="000000"/>
                          </a:solidFill>
                          <a:latin typeface="Arial-BoldMT" pitchFamily="34"/>
                          <a:ea typeface="Arial-BoldMT" pitchFamily="32"/>
                          <a:cs typeface="Arial-BoldMT" pitchFamily="32"/>
                        </a:rPr>
                        <a:t>25</a:t>
                      </a:r>
                    </a:p>
                  </a:txBody>
                  <a:tcPr marL="82944" marR="82944" marT="41472" marB="41472"/>
                </a:tc>
                <a:tc>
                  <a:txBody>
                    <a:bodyPr/>
                    <a:lstStyle/>
                    <a:p>
                      <a:pPr marL="0" marR="0" lvl="0" indent="0" rtl="0" hangingPunct="0">
                        <a:lnSpc>
                          <a:spcPct val="100000"/>
                        </a:lnSpc>
                        <a:spcBef>
                          <a:spcPts val="0"/>
                        </a:spcBef>
                        <a:spcAft>
                          <a:spcPts val="0"/>
                        </a:spcAft>
                        <a:buNone/>
                        <a:tabLst/>
                      </a:pPr>
                      <a:r>
                        <a:rPr lang="de-AT" sz="1100" b="0" i="0" u="none" strike="noStrike" kern="1200">
                          <a:ln>
                            <a:noFill/>
                          </a:ln>
                          <a:solidFill>
                            <a:srgbClr val="000000"/>
                          </a:solidFill>
                          <a:latin typeface="ArialMT" pitchFamily="34"/>
                          <a:ea typeface="ArialMT" pitchFamily="32"/>
                          <a:cs typeface="ArialMT" pitchFamily="32"/>
                        </a:rPr>
                        <a:t>45</a:t>
                      </a:r>
                    </a:p>
                  </a:txBody>
                  <a:tcPr marL="82944" marR="82944" marT="41472" marB="41472"/>
                </a:tc>
                <a:tc>
                  <a:txBody>
                    <a:bodyPr/>
                    <a:lstStyle/>
                    <a:p>
                      <a:pPr marL="0" marR="0" lvl="0" indent="0" rtl="0" hangingPunct="0">
                        <a:lnSpc>
                          <a:spcPct val="100000"/>
                        </a:lnSpc>
                        <a:spcBef>
                          <a:spcPts val="0"/>
                        </a:spcBef>
                        <a:spcAft>
                          <a:spcPts val="0"/>
                        </a:spcAft>
                        <a:buNone/>
                        <a:tabLst/>
                      </a:pPr>
                      <a:r>
                        <a:rPr lang="de-AT" sz="1100" b="0" i="0" u="none" strike="noStrike" kern="1200">
                          <a:ln>
                            <a:noFill/>
                          </a:ln>
                          <a:solidFill>
                            <a:srgbClr val="000000"/>
                          </a:solidFill>
                          <a:latin typeface="ArialMT" pitchFamily="34"/>
                          <a:ea typeface="ArialMT" pitchFamily="32"/>
                          <a:cs typeface="ArialMT" pitchFamily="32"/>
                        </a:rPr>
                        <a:t>852</a:t>
                      </a:r>
                    </a:p>
                  </a:txBody>
                  <a:tcPr marL="82944" marR="82944" marT="41472" marB="41472"/>
                </a:tc>
                <a:tc>
                  <a:txBody>
                    <a:bodyPr/>
                    <a:lstStyle/>
                    <a:p>
                      <a:pPr marL="0" marR="0" lvl="0" indent="0" rtl="0" hangingPunct="0">
                        <a:lnSpc>
                          <a:spcPct val="100000"/>
                        </a:lnSpc>
                        <a:spcBef>
                          <a:spcPts val="0"/>
                        </a:spcBef>
                        <a:spcAft>
                          <a:spcPts val="0"/>
                        </a:spcAft>
                        <a:buNone/>
                        <a:tabLst/>
                      </a:pPr>
                      <a:r>
                        <a:rPr lang="de-AT" sz="1100" b="1" i="0" u="none" strike="noStrike" kern="1200">
                          <a:ln>
                            <a:noFill/>
                          </a:ln>
                          <a:solidFill>
                            <a:srgbClr val="000000"/>
                          </a:solidFill>
                          <a:latin typeface="Arial-BoldMT" pitchFamily="34"/>
                          <a:ea typeface="Arial-BoldMT" pitchFamily="32"/>
                          <a:cs typeface="Arial-BoldMT" pitchFamily="32"/>
                        </a:rPr>
                        <a:t>34</a:t>
                      </a:r>
                    </a:p>
                  </a:txBody>
                  <a:tcPr marL="82944" marR="82944" marT="41472" marB="41472"/>
                </a:tc>
                <a:extLst>
                  <a:ext uri="{0D108BD9-81ED-4DB2-BD59-A6C34878D82A}">
                    <a16:rowId xmlns:a16="http://schemas.microsoft.com/office/drawing/2014/main" val="1639581166"/>
                  </a:ext>
                </a:extLst>
              </a:tr>
              <a:tr h="432027">
                <a:tc>
                  <a:txBody>
                    <a:bodyPr/>
                    <a:lstStyle/>
                    <a:p>
                      <a:pPr marL="0" marR="0" lvl="0" indent="0" rtl="0" hangingPunct="0">
                        <a:lnSpc>
                          <a:spcPct val="100000"/>
                        </a:lnSpc>
                        <a:spcBef>
                          <a:spcPts val="0"/>
                        </a:spcBef>
                        <a:spcAft>
                          <a:spcPts val="0"/>
                        </a:spcAft>
                        <a:buNone/>
                        <a:tabLst/>
                      </a:pPr>
                      <a:r>
                        <a:rPr lang="de-AT" sz="1100" b="0" i="0" u="none" strike="noStrike" kern="1200">
                          <a:ln>
                            <a:noFill/>
                          </a:ln>
                          <a:solidFill>
                            <a:srgbClr val="000000"/>
                          </a:solidFill>
                          <a:latin typeface="ArialMT" pitchFamily="34"/>
                          <a:ea typeface="ArialMT" pitchFamily="32"/>
                          <a:cs typeface="ArialMT" pitchFamily="32"/>
                        </a:rPr>
                        <a:t>Noord-Holland</a:t>
                      </a:r>
                    </a:p>
                  </a:txBody>
                  <a:tcPr marL="82944" marR="82944" marT="41472" marB="41472"/>
                </a:tc>
                <a:tc>
                  <a:txBody>
                    <a:bodyPr/>
                    <a:lstStyle/>
                    <a:p>
                      <a:pPr marL="0" marR="0" lvl="0" indent="0" rtl="0" hangingPunct="0">
                        <a:lnSpc>
                          <a:spcPct val="100000"/>
                        </a:lnSpc>
                        <a:spcBef>
                          <a:spcPts val="0"/>
                        </a:spcBef>
                        <a:spcAft>
                          <a:spcPts val="0"/>
                        </a:spcAft>
                        <a:buNone/>
                        <a:tabLst/>
                      </a:pPr>
                      <a:r>
                        <a:rPr lang="de-AT" sz="1100" b="1" i="0" u="none" strike="noStrike" kern="1200">
                          <a:ln>
                            <a:noFill/>
                          </a:ln>
                          <a:solidFill>
                            <a:srgbClr val="000000"/>
                          </a:solidFill>
                          <a:latin typeface="Arial-BoldMT" pitchFamily="34"/>
                          <a:ea typeface="Arial-BoldMT" pitchFamily="32"/>
                          <a:cs typeface="Arial-BoldMT" pitchFamily="32"/>
                        </a:rPr>
                        <a:t>44</a:t>
                      </a:r>
                    </a:p>
                  </a:txBody>
                  <a:tcPr marL="82944" marR="82944" marT="41472" marB="41472"/>
                </a:tc>
                <a:tc>
                  <a:txBody>
                    <a:bodyPr/>
                    <a:lstStyle/>
                    <a:p>
                      <a:pPr marL="0" marR="0" lvl="0" indent="0" rtl="0" hangingPunct="0">
                        <a:lnSpc>
                          <a:spcPct val="100000"/>
                        </a:lnSpc>
                        <a:spcBef>
                          <a:spcPts val="0"/>
                        </a:spcBef>
                        <a:spcAft>
                          <a:spcPts val="0"/>
                        </a:spcAft>
                        <a:buNone/>
                        <a:tabLst/>
                      </a:pPr>
                      <a:r>
                        <a:rPr lang="de-AT" sz="1100" b="0" i="0" u="none" strike="noStrike" kern="1200">
                          <a:ln>
                            <a:noFill/>
                          </a:ln>
                          <a:solidFill>
                            <a:srgbClr val="000000"/>
                          </a:solidFill>
                          <a:latin typeface="ArialMT" pitchFamily="34"/>
                          <a:ea typeface="ArialMT" pitchFamily="32"/>
                          <a:cs typeface="ArialMT" pitchFamily="32"/>
                        </a:rPr>
                        <a:t>51</a:t>
                      </a:r>
                    </a:p>
                  </a:txBody>
                  <a:tcPr marL="82944" marR="82944" marT="41472" marB="41472"/>
                </a:tc>
                <a:tc>
                  <a:txBody>
                    <a:bodyPr/>
                    <a:lstStyle/>
                    <a:p>
                      <a:pPr marL="0" marR="0" lvl="0" indent="0" rtl="0" hangingPunct="0">
                        <a:lnSpc>
                          <a:spcPct val="100000"/>
                        </a:lnSpc>
                        <a:spcBef>
                          <a:spcPts val="0"/>
                        </a:spcBef>
                        <a:spcAft>
                          <a:spcPts val="0"/>
                        </a:spcAft>
                        <a:buNone/>
                        <a:tabLst/>
                      </a:pPr>
                      <a:r>
                        <a:rPr lang="de-AT" sz="1100" b="0" i="0" u="none" strike="noStrike" kern="1200">
                          <a:ln>
                            <a:noFill/>
                          </a:ln>
                          <a:solidFill>
                            <a:srgbClr val="000000"/>
                          </a:solidFill>
                          <a:latin typeface="ArialMT" pitchFamily="34"/>
                          <a:ea typeface="ArialMT" pitchFamily="32"/>
                          <a:cs typeface="ArialMT" pitchFamily="32"/>
                        </a:rPr>
                        <a:t>1497</a:t>
                      </a:r>
                    </a:p>
                  </a:txBody>
                  <a:tcPr marL="82944" marR="82944" marT="41472" marB="41472"/>
                </a:tc>
                <a:tc>
                  <a:txBody>
                    <a:bodyPr/>
                    <a:lstStyle/>
                    <a:p>
                      <a:pPr marL="0" marR="0" lvl="0" indent="0" rtl="0" hangingPunct="0">
                        <a:lnSpc>
                          <a:spcPct val="100000"/>
                        </a:lnSpc>
                        <a:spcBef>
                          <a:spcPts val="0"/>
                        </a:spcBef>
                        <a:spcAft>
                          <a:spcPts val="0"/>
                        </a:spcAft>
                        <a:buNone/>
                        <a:tabLst/>
                      </a:pPr>
                      <a:r>
                        <a:rPr lang="de-AT" sz="1100" b="1" i="0" u="none" strike="noStrike" kern="1200">
                          <a:ln>
                            <a:noFill/>
                          </a:ln>
                          <a:solidFill>
                            <a:srgbClr val="000000"/>
                          </a:solidFill>
                          <a:latin typeface="Arial-BoldMT" pitchFamily="34"/>
                          <a:ea typeface="Arial-BoldMT" pitchFamily="32"/>
                          <a:cs typeface="Arial-BoldMT" pitchFamily="32"/>
                        </a:rPr>
                        <a:t>34</a:t>
                      </a:r>
                    </a:p>
                  </a:txBody>
                  <a:tcPr marL="82944" marR="82944" marT="41472" marB="41472"/>
                </a:tc>
                <a:extLst>
                  <a:ext uri="{0D108BD9-81ED-4DB2-BD59-A6C34878D82A}">
                    <a16:rowId xmlns:a16="http://schemas.microsoft.com/office/drawing/2014/main" val="2391994681"/>
                  </a:ext>
                </a:extLst>
              </a:tr>
              <a:tr h="262221">
                <a:tc>
                  <a:txBody>
                    <a:bodyPr/>
                    <a:lstStyle/>
                    <a:p>
                      <a:pPr marL="0" marR="0" lvl="0" indent="0" rtl="0" hangingPunct="0">
                        <a:lnSpc>
                          <a:spcPct val="100000"/>
                        </a:lnSpc>
                        <a:spcBef>
                          <a:spcPts val="0"/>
                        </a:spcBef>
                        <a:spcAft>
                          <a:spcPts val="0"/>
                        </a:spcAft>
                        <a:buNone/>
                        <a:tabLst/>
                      </a:pPr>
                      <a:r>
                        <a:rPr lang="de-AT" sz="1100" b="0" i="0" u="none" strike="noStrike" kern="1200">
                          <a:ln>
                            <a:noFill/>
                          </a:ln>
                          <a:solidFill>
                            <a:srgbClr val="000000"/>
                          </a:solidFill>
                          <a:latin typeface="ArialMT" pitchFamily="34"/>
                          <a:ea typeface="ArialMT" pitchFamily="32"/>
                          <a:cs typeface="ArialMT" pitchFamily="32"/>
                        </a:rPr>
                        <a:t>Zuid-Holland</a:t>
                      </a:r>
                    </a:p>
                  </a:txBody>
                  <a:tcPr marL="82944" marR="82944" marT="41472" marB="41472"/>
                </a:tc>
                <a:tc>
                  <a:txBody>
                    <a:bodyPr/>
                    <a:lstStyle/>
                    <a:p>
                      <a:pPr marL="0" marR="0" lvl="0" indent="0" rtl="0" hangingPunct="0">
                        <a:lnSpc>
                          <a:spcPct val="100000"/>
                        </a:lnSpc>
                        <a:spcBef>
                          <a:spcPts val="0"/>
                        </a:spcBef>
                        <a:spcAft>
                          <a:spcPts val="0"/>
                        </a:spcAft>
                        <a:buNone/>
                        <a:tabLst/>
                      </a:pPr>
                      <a:r>
                        <a:rPr lang="de-AT" sz="1100" b="1" i="0" u="none" strike="noStrike" kern="1200">
                          <a:ln>
                            <a:noFill/>
                          </a:ln>
                          <a:solidFill>
                            <a:srgbClr val="000000"/>
                          </a:solidFill>
                          <a:latin typeface="Arial-BoldMT" pitchFamily="34"/>
                          <a:ea typeface="Arial-BoldMT" pitchFamily="32"/>
                          <a:cs typeface="Arial-BoldMT" pitchFamily="32"/>
                        </a:rPr>
                        <a:t>69</a:t>
                      </a:r>
                    </a:p>
                  </a:txBody>
                  <a:tcPr marL="82944" marR="82944" marT="41472" marB="41472"/>
                </a:tc>
                <a:tc>
                  <a:txBody>
                    <a:bodyPr/>
                    <a:lstStyle/>
                    <a:p>
                      <a:pPr marL="0" marR="0" lvl="0" indent="0" rtl="0" hangingPunct="0">
                        <a:lnSpc>
                          <a:spcPct val="100000"/>
                        </a:lnSpc>
                        <a:spcBef>
                          <a:spcPts val="0"/>
                        </a:spcBef>
                        <a:spcAft>
                          <a:spcPts val="0"/>
                        </a:spcAft>
                        <a:buNone/>
                        <a:tabLst/>
                      </a:pPr>
                      <a:r>
                        <a:rPr lang="de-AT" sz="1100" b="0" i="0" u="none" strike="noStrike" kern="1200">
                          <a:ln>
                            <a:noFill/>
                          </a:ln>
                          <a:solidFill>
                            <a:srgbClr val="000000"/>
                          </a:solidFill>
                          <a:latin typeface="ArialMT" pitchFamily="34"/>
                          <a:ea typeface="ArialMT" pitchFamily="32"/>
                          <a:cs typeface="ArialMT" pitchFamily="32"/>
                        </a:rPr>
                        <a:t>91</a:t>
                      </a:r>
                    </a:p>
                  </a:txBody>
                  <a:tcPr marL="82944" marR="82944" marT="41472" marB="41472"/>
                </a:tc>
                <a:tc>
                  <a:txBody>
                    <a:bodyPr/>
                    <a:lstStyle/>
                    <a:p>
                      <a:pPr marL="0" marR="0" lvl="0" indent="0" rtl="0" hangingPunct="0">
                        <a:lnSpc>
                          <a:spcPct val="100000"/>
                        </a:lnSpc>
                        <a:spcBef>
                          <a:spcPts val="0"/>
                        </a:spcBef>
                        <a:spcAft>
                          <a:spcPts val="0"/>
                        </a:spcAft>
                        <a:buNone/>
                        <a:tabLst/>
                      </a:pPr>
                      <a:r>
                        <a:rPr lang="de-AT" sz="1100" b="0" i="0" u="none" strike="noStrike" kern="1200">
                          <a:ln>
                            <a:noFill/>
                          </a:ln>
                          <a:solidFill>
                            <a:srgbClr val="000000"/>
                          </a:solidFill>
                          <a:latin typeface="ArialMT" pitchFamily="34"/>
                          <a:ea typeface="ArialMT" pitchFamily="32"/>
                          <a:cs typeface="ArialMT" pitchFamily="32"/>
                        </a:rPr>
                        <a:t>4605</a:t>
                      </a:r>
                    </a:p>
                  </a:txBody>
                  <a:tcPr marL="82944" marR="82944" marT="41472" marB="41472"/>
                </a:tc>
                <a:tc>
                  <a:txBody>
                    <a:bodyPr/>
                    <a:lstStyle/>
                    <a:p>
                      <a:pPr marL="0" marR="0" lvl="0" indent="0" rtl="0" hangingPunct="0">
                        <a:lnSpc>
                          <a:spcPct val="100000"/>
                        </a:lnSpc>
                        <a:spcBef>
                          <a:spcPts val="0"/>
                        </a:spcBef>
                        <a:spcAft>
                          <a:spcPts val="0"/>
                        </a:spcAft>
                        <a:buNone/>
                        <a:tabLst/>
                      </a:pPr>
                      <a:r>
                        <a:rPr lang="de-AT" sz="1100" b="1" i="0" u="none" strike="noStrike" kern="1200">
                          <a:ln>
                            <a:noFill/>
                          </a:ln>
                          <a:solidFill>
                            <a:srgbClr val="000000"/>
                          </a:solidFill>
                          <a:latin typeface="Arial-BoldMT" pitchFamily="34"/>
                          <a:ea typeface="Arial-BoldMT" pitchFamily="32"/>
                          <a:cs typeface="Arial-BoldMT" pitchFamily="32"/>
                        </a:rPr>
                        <a:t>66,7</a:t>
                      </a:r>
                    </a:p>
                  </a:txBody>
                  <a:tcPr marL="82944" marR="82944" marT="41472" marB="41472"/>
                </a:tc>
                <a:extLst>
                  <a:ext uri="{0D108BD9-81ED-4DB2-BD59-A6C34878D82A}">
                    <a16:rowId xmlns:a16="http://schemas.microsoft.com/office/drawing/2014/main" val="1223781665"/>
                  </a:ext>
                </a:extLst>
              </a:tr>
              <a:tr h="262221">
                <a:tc>
                  <a:txBody>
                    <a:bodyPr/>
                    <a:lstStyle/>
                    <a:p>
                      <a:pPr marL="0" marR="0" lvl="0" indent="0" rtl="0" hangingPunct="0">
                        <a:lnSpc>
                          <a:spcPct val="100000"/>
                        </a:lnSpc>
                        <a:spcBef>
                          <a:spcPts val="0"/>
                        </a:spcBef>
                        <a:spcAft>
                          <a:spcPts val="0"/>
                        </a:spcAft>
                        <a:buNone/>
                        <a:tabLst/>
                      </a:pPr>
                      <a:r>
                        <a:rPr lang="de-AT" sz="1100" b="0" i="0" u="none" strike="noStrike" kern="1200">
                          <a:ln>
                            <a:noFill/>
                          </a:ln>
                          <a:solidFill>
                            <a:srgbClr val="000000"/>
                          </a:solidFill>
                          <a:latin typeface="ArialMT" pitchFamily="34"/>
                          <a:ea typeface="ArialMT" pitchFamily="32"/>
                          <a:cs typeface="ArialMT" pitchFamily="32"/>
                        </a:rPr>
                        <a:t>Zeeland</a:t>
                      </a:r>
                    </a:p>
                  </a:txBody>
                  <a:tcPr marL="82944" marR="82944" marT="41472" marB="41472"/>
                </a:tc>
                <a:tc>
                  <a:txBody>
                    <a:bodyPr/>
                    <a:lstStyle/>
                    <a:p>
                      <a:pPr marL="0" marR="0" lvl="0" indent="0" rtl="0" hangingPunct="0">
                        <a:lnSpc>
                          <a:spcPct val="100000"/>
                        </a:lnSpc>
                        <a:spcBef>
                          <a:spcPts val="0"/>
                        </a:spcBef>
                        <a:spcAft>
                          <a:spcPts val="0"/>
                        </a:spcAft>
                        <a:buNone/>
                        <a:tabLst/>
                      </a:pPr>
                      <a:r>
                        <a:rPr lang="de-AT" sz="1100" b="1" i="0" u="none" strike="noStrike" kern="1200">
                          <a:ln>
                            <a:noFill/>
                          </a:ln>
                          <a:solidFill>
                            <a:srgbClr val="000000"/>
                          </a:solidFill>
                          <a:latin typeface="Arial-BoldMT" pitchFamily="34"/>
                          <a:ea typeface="Arial-BoldMT" pitchFamily="32"/>
                          <a:cs typeface="Arial-BoldMT" pitchFamily="32"/>
                        </a:rPr>
                        <a:t>9</a:t>
                      </a:r>
                    </a:p>
                  </a:txBody>
                  <a:tcPr marL="82944" marR="82944" marT="41472" marB="41472"/>
                </a:tc>
                <a:tc>
                  <a:txBody>
                    <a:bodyPr/>
                    <a:lstStyle/>
                    <a:p>
                      <a:pPr marL="0" marR="0" lvl="0" indent="0" rtl="0" hangingPunct="0">
                        <a:lnSpc>
                          <a:spcPct val="100000"/>
                        </a:lnSpc>
                        <a:spcBef>
                          <a:spcPts val="0"/>
                        </a:spcBef>
                        <a:spcAft>
                          <a:spcPts val="0"/>
                        </a:spcAft>
                        <a:buNone/>
                        <a:tabLst/>
                      </a:pPr>
                      <a:r>
                        <a:rPr lang="de-AT" sz="1100" b="0" i="0" u="none" strike="noStrike" kern="1200">
                          <a:ln>
                            <a:noFill/>
                          </a:ln>
                          <a:solidFill>
                            <a:srgbClr val="000000"/>
                          </a:solidFill>
                          <a:latin typeface="ArialMT" pitchFamily="34"/>
                          <a:ea typeface="ArialMT" pitchFamily="32"/>
                          <a:cs typeface="ArialMT" pitchFamily="32"/>
                        </a:rPr>
                        <a:t>19</a:t>
                      </a:r>
                    </a:p>
                  </a:txBody>
                  <a:tcPr marL="82944" marR="82944" marT="41472" marB="41472"/>
                </a:tc>
                <a:tc>
                  <a:txBody>
                    <a:bodyPr/>
                    <a:lstStyle/>
                    <a:p>
                      <a:pPr marL="0" marR="0" lvl="0" indent="0" rtl="0" hangingPunct="0">
                        <a:lnSpc>
                          <a:spcPct val="100000"/>
                        </a:lnSpc>
                        <a:spcBef>
                          <a:spcPts val="0"/>
                        </a:spcBef>
                        <a:spcAft>
                          <a:spcPts val="0"/>
                        </a:spcAft>
                        <a:buNone/>
                        <a:tabLst/>
                      </a:pPr>
                      <a:r>
                        <a:rPr lang="de-AT" sz="1100" b="0" i="0" u="none" strike="noStrike" kern="1200">
                          <a:ln>
                            <a:noFill/>
                          </a:ln>
                          <a:solidFill>
                            <a:srgbClr val="000000"/>
                          </a:solidFill>
                          <a:latin typeface="ArialMT" pitchFamily="34"/>
                          <a:ea typeface="ArialMT" pitchFamily="32"/>
                          <a:cs typeface="ArialMT" pitchFamily="32"/>
                        </a:rPr>
                        <a:t>461</a:t>
                      </a:r>
                    </a:p>
                  </a:txBody>
                  <a:tcPr marL="82944" marR="82944" marT="41472" marB="41472"/>
                </a:tc>
                <a:tc>
                  <a:txBody>
                    <a:bodyPr/>
                    <a:lstStyle/>
                    <a:p>
                      <a:pPr marL="0" marR="0" lvl="0" indent="0" rtl="0" hangingPunct="0">
                        <a:lnSpc>
                          <a:spcPct val="100000"/>
                        </a:lnSpc>
                        <a:spcBef>
                          <a:spcPts val="0"/>
                        </a:spcBef>
                        <a:spcAft>
                          <a:spcPts val="0"/>
                        </a:spcAft>
                        <a:buNone/>
                        <a:tabLst/>
                      </a:pPr>
                      <a:r>
                        <a:rPr lang="de-AT" sz="1100" b="1" i="0" u="none" strike="noStrike" kern="1200">
                          <a:ln>
                            <a:noFill/>
                          </a:ln>
                          <a:solidFill>
                            <a:srgbClr val="000000"/>
                          </a:solidFill>
                          <a:latin typeface="Arial-BoldMT" pitchFamily="34"/>
                          <a:ea typeface="Arial-BoldMT" pitchFamily="32"/>
                          <a:cs typeface="Arial-BoldMT" pitchFamily="32"/>
                        </a:rPr>
                        <a:t>51</a:t>
                      </a:r>
                    </a:p>
                  </a:txBody>
                  <a:tcPr marL="82944" marR="82944" marT="41472" marB="41472"/>
                </a:tc>
                <a:extLst>
                  <a:ext uri="{0D108BD9-81ED-4DB2-BD59-A6C34878D82A}">
                    <a16:rowId xmlns:a16="http://schemas.microsoft.com/office/drawing/2014/main" val="1088346326"/>
                  </a:ext>
                </a:extLst>
              </a:tr>
              <a:tr h="432027">
                <a:tc>
                  <a:txBody>
                    <a:bodyPr/>
                    <a:lstStyle/>
                    <a:p>
                      <a:pPr marL="0" marR="0" lvl="0" indent="0" rtl="0" hangingPunct="0">
                        <a:lnSpc>
                          <a:spcPct val="100000"/>
                        </a:lnSpc>
                        <a:spcBef>
                          <a:spcPts val="0"/>
                        </a:spcBef>
                        <a:spcAft>
                          <a:spcPts val="0"/>
                        </a:spcAft>
                        <a:buNone/>
                        <a:tabLst/>
                      </a:pPr>
                      <a:r>
                        <a:rPr lang="de-AT" sz="1100" b="0" i="0" u="none" strike="noStrike" kern="1200">
                          <a:ln>
                            <a:noFill/>
                          </a:ln>
                          <a:solidFill>
                            <a:srgbClr val="000000"/>
                          </a:solidFill>
                          <a:latin typeface="ArialMT" pitchFamily="34"/>
                          <a:ea typeface="ArialMT" pitchFamily="32"/>
                          <a:cs typeface="ArialMT" pitchFamily="32"/>
                        </a:rPr>
                        <a:t>Noord-Brabant</a:t>
                      </a:r>
                    </a:p>
                  </a:txBody>
                  <a:tcPr marL="82944" marR="82944" marT="41472" marB="41472"/>
                </a:tc>
                <a:tc>
                  <a:txBody>
                    <a:bodyPr/>
                    <a:lstStyle/>
                    <a:p>
                      <a:pPr marL="0" marR="0" lvl="0" indent="0" rtl="0" hangingPunct="0">
                        <a:lnSpc>
                          <a:spcPct val="100000"/>
                        </a:lnSpc>
                        <a:spcBef>
                          <a:spcPts val="0"/>
                        </a:spcBef>
                        <a:spcAft>
                          <a:spcPts val="0"/>
                        </a:spcAft>
                        <a:buNone/>
                        <a:tabLst/>
                      </a:pPr>
                      <a:r>
                        <a:rPr lang="de-AT" sz="1100" b="1" i="0" u="none" strike="noStrike" kern="1200">
                          <a:ln>
                            <a:noFill/>
                          </a:ln>
                          <a:solidFill>
                            <a:srgbClr val="000000"/>
                          </a:solidFill>
                          <a:latin typeface="Arial-BoldMT" pitchFamily="34"/>
                          <a:ea typeface="Arial-BoldMT" pitchFamily="32"/>
                          <a:cs typeface="Arial-BoldMT" pitchFamily="32"/>
                        </a:rPr>
                        <a:t>52</a:t>
                      </a:r>
                    </a:p>
                  </a:txBody>
                  <a:tcPr marL="82944" marR="82944" marT="41472" marB="41472"/>
                </a:tc>
                <a:tc>
                  <a:txBody>
                    <a:bodyPr/>
                    <a:lstStyle/>
                    <a:p>
                      <a:pPr marL="0" marR="0" lvl="0" indent="0" rtl="0" hangingPunct="0">
                        <a:lnSpc>
                          <a:spcPct val="100000"/>
                        </a:lnSpc>
                        <a:spcBef>
                          <a:spcPts val="0"/>
                        </a:spcBef>
                        <a:spcAft>
                          <a:spcPts val="0"/>
                        </a:spcAft>
                        <a:buNone/>
                        <a:tabLst/>
                      </a:pPr>
                      <a:r>
                        <a:rPr lang="de-AT" sz="1100" b="0" i="0" u="none" strike="noStrike" kern="1200">
                          <a:ln>
                            <a:noFill/>
                          </a:ln>
                          <a:solidFill>
                            <a:srgbClr val="000000"/>
                          </a:solidFill>
                          <a:latin typeface="ArialMT" pitchFamily="34"/>
                          <a:ea typeface="ArialMT" pitchFamily="32"/>
                          <a:cs typeface="ArialMT" pitchFamily="32"/>
                        </a:rPr>
                        <a:t>70</a:t>
                      </a:r>
                    </a:p>
                  </a:txBody>
                  <a:tcPr marL="82944" marR="82944" marT="41472" marB="41472"/>
                </a:tc>
                <a:tc>
                  <a:txBody>
                    <a:bodyPr/>
                    <a:lstStyle/>
                    <a:p>
                      <a:pPr marL="0" marR="0" lvl="0" indent="0" rtl="0" hangingPunct="0">
                        <a:lnSpc>
                          <a:spcPct val="100000"/>
                        </a:lnSpc>
                        <a:spcBef>
                          <a:spcPts val="0"/>
                        </a:spcBef>
                        <a:spcAft>
                          <a:spcPts val="0"/>
                        </a:spcAft>
                        <a:buNone/>
                        <a:tabLst/>
                      </a:pPr>
                      <a:r>
                        <a:rPr lang="de-AT" sz="1100" b="0" i="0" u="none" strike="noStrike" kern="1200">
                          <a:ln>
                            <a:noFill/>
                          </a:ln>
                          <a:solidFill>
                            <a:srgbClr val="000000"/>
                          </a:solidFill>
                          <a:latin typeface="ArialMT" pitchFamily="34"/>
                          <a:ea typeface="ArialMT" pitchFamily="32"/>
                          <a:cs typeface="ArialMT" pitchFamily="32"/>
                        </a:rPr>
                        <a:t>2372</a:t>
                      </a:r>
                    </a:p>
                  </a:txBody>
                  <a:tcPr marL="82944" marR="82944" marT="41472" marB="41472"/>
                </a:tc>
                <a:tc>
                  <a:txBody>
                    <a:bodyPr/>
                    <a:lstStyle/>
                    <a:p>
                      <a:pPr marL="0" marR="0" lvl="0" indent="0" rtl="0" hangingPunct="0">
                        <a:lnSpc>
                          <a:spcPct val="100000"/>
                        </a:lnSpc>
                        <a:spcBef>
                          <a:spcPts val="0"/>
                        </a:spcBef>
                        <a:spcAft>
                          <a:spcPts val="0"/>
                        </a:spcAft>
                        <a:buNone/>
                        <a:tabLst/>
                      </a:pPr>
                      <a:r>
                        <a:rPr lang="de-AT" sz="1100" b="1" i="0" u="none" strike="noStrike" kern="1200">
                          <a:ln>
                            <a:noFill/>
                          </a:ln>
                          <a:solidFill>
                            <a:srgbClr val="000000"/>
                          </a:solidFill>
                          <a:latin typeface="Arial-BoldMT" pitchFamily="34"/>
                          <a:ea typeface="Arial-BoldMT" pitchFamily="32"/>
                          <a:cs typeface="Arial-BoldMT" pitchFamily="32"/>
                        </a:rPr>
                        <a:t>45,6</a:t>
                      </a:r>
                    </a:p>
                  </a:txBody>
                  <a:tcPr marL="82944" marR="82944" marT="41472" marB="41472"/>
                </a:tc>
                <a:extLst>
                  <a:ext uri="{0D108BD9-81ED-4DB2-BD59-A6C34878D82A}">
                    <a16:rowId xmlns:a16="http://schemas.microsoft.com/office/drawing/2014/main" val="2120567210"/>
                  </a:ext>
                </a:extLst>
              </a:tr>
              <a:tr h="266792">
                <a:tc>
                  <a:txBody>
                    <a:bodyPr/>
                    <a:lstStyle/>
                    <a:p>
                      <a:pPr marL="0" marR="0" lvl="0" indent="0" rtl="0" hangingPunct="0">
                        <a:lnSpc>
                          <a:spcPct val="100000"/>
                        </a:lnSpc>
                        <a:spcBef>
                          <a:spcPts val="0"/>
                        </a:spcBef>
                        <a:spcAft>
                          <a:spcPts val="0"/>
                        </a:spcAft>
                        <a:buNone/>
                        <a:tabLst/>
                      </a:pPr>
                      <a:r>
                        <a:rPr lang="de-AT" sz="1100" b="0" i="0" u="none" strike="noStrike" kern="1200">
                          <a:ln>
                            <a:noFill/>
                          </a:ln>
                          <a:solidFill>
                            <a:srgbClr val="000000"/>
                          </a:solidFill>
                          <a:latin typeface="ArialMT" pitchFamily="34"/>
                          <a:ea typeface="ArialMT" pitchFamily="32"/>
                          <a:cs typeface="ArialMT" pitchFamily="32"/>
                        </a:rPr>
                        <a:t>Limburg</a:t>
                      </a:r>
                    </a:p>
                  </a:txBody>
                  <a:tcPr marL="82944" marR="82944" marT="41472" marB="41472"/>
                </a:tc>
                <a:tc>
                  <a:txBody>
                    <a:bodyPr/>
                    <a:lstStyle/>
                    <a:p>
                      <a:pPr marL="0" marR="0" lvl="0" indent="0" rtl="0" hangingPunct="0">
                        <a:lnSpc>
                          <a:spcPct val="100000"/>
                        </a:lnSpc>
                        <a:spcBef>
                          <a:spcPts val="0"/>
                        </a:spcBef>
                        <a:spcAft>
                          <a:spcPts val="0"/>
                        </a:spcAft>
                        <a:buNone/>
                        <a:tabLst/>
                      </a:pPr>
                      <a:r>
                        <a:rPr lang="de-AT" sz="1100" b="1" i="0" u="none" strike="noStrike" kern="1200">
                          <a:ln>
                            <a:noFill/>
                          </a:ln>
                          <a:solidFill>
                            <a:srgbClr val="000000"/>
                          </a:solidFill>
                          <a:latin typeface="Arial-BoldMT" pitchFamily="34"/>
                          <a:ea typeface="Arial-BoldMT" pitchFamily="32"/>
                          <a:cs typeface="Arial-BoldMT" pitchFamily="32"/>
                        </a:rPr>
                        <a:t>30</a:t>
                      </a:r>
                    </a:p>
                  </a:txBody>
                  <a:tcPr marL="82944" marR="82944" marT="41472" marB="41472"/>
                </a:tc>
                <a:tc>
                  <a:txBody>
                    <a:bodyPr/>
                    <a:lstStyle/>
                    <a:p>
                      <a:pPr marL="0" marR="0" lvl="0" indent="0" rtl="0" hangingPunct="0">
                        <a:lnSpc>
                          <a:spcPct val="100000"/>
                        </a:lnSpc>
                        <a:spcBef>
                          <a:spcPts val="0"/>
                        </a:spcBef>
                        <a:spcAft>
                          <a:spcPts val="0"/>
                        </a:spcAft>
                        <a:buNone/>
                        <a:tabLst/>
                      </a:pPr>
                      <a:r>
                        <a:rPr lang="de-AT" sz="1100" b="0" i="0" u="none" strike="noStrike" kern="1200" dirty="0">
                          <a:ln>
                            <a:noFill/>
                          </a:ln>
                          <a:solidFill>
                            <a:srgbClr val="000000"/>
                          </a:solidFill>
                          <a:latin typeface="ArialMT" pitchFamily="34"/>
                          <a:ea typeface="ArialMT" pitchFamily="32"/>
                          <a:cs typeface="ArialMT" pitchFamily="32"/>
                        </a:rPr>
                        <a:t>39</a:t>
                      </a:r>
                    </a:p>
                  </a:txBody>
                  <a:tcPr marL="82944" marR="82944" marT="41472" marB="41472"/>
                </a:tc>
                <a:tc>
                  <a:txBody>
                    <a:bodyPr/>
                    <a:lstStyle/>
                    <a:p>
                      <a:pPr marL="0" marR="0" lvl="0" indent="0" rtl="0" hangingPunct="0">
                        <a:lnSpc>
                          <a:spcPct val="100000"/>
                        </a:lnSpc>
                        <a:spcBef>
                          <a:spcPts val="0"/>
                        </a:spcBef>
                        <a:spcAft>
                          <a:spcPts val="0"/>
                        </a:spcAft>
                        <a:buNone/>
                        <a:tabLst/>
                      </a:pPr>
                      <a:r>
                        <a:rPr lang="de-AT" sz="1100" b="0" i="0" u="none" strike="noStrike" kern="1200">
                          <a:ln>
                            <a:noFill/>
                          </a:ln>
                          <a:solidFill>
                            <a:srgbClr val="000000"/>
                          </a:solidFill>
                          <a:latin typeface="ArialMT" pitchFamily="34"/>
                          <a:ea typeface="ArialMT" pitchFamily="32"/>
                          <a:cs typeface="ArialMT" pitchFamily="32"/>
                        </a:rPr>
                        <a:t>1557</a:t>
                      </a:r>
                    </a:p>
                  </a:txBody>
                  <a:tcPr marL="82944" marR="82944" marT="41472" marB="41472"/>
                </a:tc>
                <a:tc>
                  <a:txBody>
                    <a:bodyPr/>
                    <a:lstStyle/>
                    <a:p>
                      <a:pPr marL="0" marR="0" lvl="0" indent="0" rtl="0" hangingPunct="0">
                        <a:lnSpc>
                          <a:spcPct val="100000"/>
                        </a:lnSpc>
                        <a:spcBef>
                          <a:spcPts val="0"/>
                        </a:spcBef>
                        <a:spcAft>
                          <a:spcPts val="0"/>
                        </a:spcAft>
                        <a:buNone/>
                        <a:tabLst/>
                      </a:pPr>
                      <a:r>
                        <a:rPr lang="de-AT" sz="1100" b="1" i="0" u="none" strike="noStrike" kern="1200" dirty="0">
                          <a:ln>
                            <a:noFill/>
                          </a:ln>
                          <a:solidFill>
                            <a:srgbClr val="000000"/>
                          </a:solidFill>
                          <a:latin typeface="Arial-BoldMT" pitchFamily="34"/>
                          <a:ea typeface="Arial-BoldMT" pitchFamily="32"/>
                          <a:cs typeface="Arial-BoldMT" pitchFamily="32"/>
                        </a:rPr>
                        <a:t>52</a:t>
                      </a:r>
                    </a:p>
                  </a:txBody>
                  <a:tcPr marL="82944" marR="82944" marT="41472" marB="41472"/>
                </a:tc>
                <a:extLst>
                  <a:ext uri="{0D108BD9-81ED-4DB2-BD59-A6C34878D82A}">
                    <a16:rowId xmlns:a16="http://schemas.microsoft.com/office/drawing/2014/main" val="3943476435"/>
                  </a:ext>
                </a:extLst>
              </a:tr>
            </a:tbl>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9080B8E-8C79-1850-4BA1-11DE5A1DF256}"/>
              </a:ext>
            </a:extLst>
          </p:cNvPr>
          <p:cNvSpPr txBox="1">
            <a:spLocks noGrp="1"/>
          </p:cNvSpPr>
          <p:nvPr>
            <p:ph type="title" idx="4294967295"/>
          </p:nvPr>
        </p:nvSpPr>
        <p:spPr>
          <a:xfrm>
            <a:off x="456193" y="939451"/>
            <a:ext cx="8228763" cy="858830"/>
          </a:xfrm>
        </p:spPr>
        <p:txBody>
          <a:bodyPr/>
          <a:lstStyle/>
          <a:p>
            <a:pPr lvl="0"/>
            <a:r>
              <a:rPr lang="de-AT" dirty="0" err="1"/>
              <a:t>Waar</a:t>
            </a:r>
            <a:r>
              <a:rPr lang="de-AT" dirty="0"/>
              <a:t> </a:t>
            </a:r>
            <a:r>
              <a:rPr lang="de-AT" dirty="0" err="1"/>
              <a:t>lopen</a:t>
            </a:r>
            <a:r>
              <a:rPr lang="de-AT" dirty="0"/>
              <a:t> </a:t>
            </a:r>
            <a:r>
              <a:rPr lang="de-AT" dirty="0" err="1"/>
              <a:t>we</a:t>
            </a:r>
            <a:r>
              <a:rPr lang="de-AT" dirty="0"/>
              <a:t> </a:t>
            </a:r>
            <a:r>
              <a:rPr lang="de-AT" dirty="0" err="1"/>
              <a:t>tegen</a:t>
            </a:r>
            <a:r>
              <a:rPr lang="de-AT" dirty="0"/>
              <a:t> </a:t>
            </a:r>
            <a:r>
              <a:rPr lang="de-AT" dirty="0" err="1"/>
              <a:t>aan</a:t>
            </a:r>
            <a:r>
              <a:rPr lang="de-AT" dirty="0"/>
              <a:t>?</a:t>
            </a:r>
          </a:p>
        </p:txBody>
      </p:sp>
      <p:sp>
        <p:nvSpPr>
          <p:cNvPr id="3" name="Tijdelijke aanduiding voor tekst 2">
            <a:extLst>
              <a:ext uri="{FF2B5EF4-FFF2-40B4-BE49-F238E27FC236}">
                <a16:creationId xmlns:a16="http://schemas.microsoft.com/office/drawing/2014/main" id="{3FEFE2F4-FCA4-5276-066B-7666C051BFC6}"/>
              </a:ext>
            </a:extLst>
          </p:cNvPr>
          <p:cNvSpPr txBox="1">
            <a:spLocks noGrp="1"/>
          </p:cNvSpPr>
          <p:nvPr>
            <p:ph type="body" idx="4294967295"/>
          </p:nvPr>
        </p:nvSpPr>
        <p:spPr>
          <a:xfrm>
            <a:off x="326552" y="2163365"/>
            <a:ext cx="8183699" cy="3172770"/>
          </a:xfrm>
        </p:spPr>
        <p:txBody>
          <a:bodyPr/>
          <a:lstStyle/>
          <a:p>
            <a:pPr lvl="0">
              <a:buClr>
                <a:srgbClr val="009EDA"/>
              </a:buClr>
              <a:buSzPct val="45000"/>
              <a:buFont typeface="OpenSymbol"/>
              <a:buChar char="●"/>
            </a:pPr>
            <a:r>
              <a:rPr lang="de-AT" dirty="0"/>
              <a:t> </a:t>
            </a:r>
            <a:r>
              <a:rPr lang="de-AT" dirty="0" err="1"/>
              <a:t>Instructeurs</a:t>
            </a:r>
            <a:r>
              <a:rPr lang="de-AT" dirty="0"/>
              <a:t>, </a:t>
            </a:r>
            <a:r>
              <a:rPr lang="de-AT" dirty="0" err="1"/>
              <a:t>stage</a:t>
            </a:r>
            <a:r>
              <a:rPr lang="de-AT" dirty="0"/>
              <a:t> </a:t>
            </a:r>
            <a:r>
              <a:rPr lang="de-AT" dirty="0" err="1"/>
              <a:t>molenaars</a:t>
            </a:r>
            <a:r>
              <a:rPr lang="de-AT" dirty="0"/>
              <a:t> </a:t>
            </a:r>
            <a:r>
              <a:rPr lang="de-AT" dirty="0" err="1"/>
              <a:t>weten</a:t>
            </a:r>
            <a:r>
              <a:rPr lang="de-AT" dirty="0"/>
              <a:t> </a:t>
            </a:r>
            <a:r>
              <a:rPr lang="de-AT" dirty="0" err="1"/>
              <a:t>hun</a:t>
            </a:r>
            <a:r>
              <a:rPr lang="de-AT" dirty="0"/>
              <a:t> </a:t>
            </a:r>
            <a:r>
              <a:rPr lang="de-AT" dirty="0" err="1"/>
              <a:t>lidnummer</a:t>
            </a:r>
            <a:r>
              <a:rPr lang="de-AT" dirty="0"/>
              <a:t> </a:t>
            </a:r>
            <a:r>
              <a:rPr lang="de-AT" dirty="0" err="1"/>
              <a:t>niet</a:t>
            </a:r>
            <a:r>
              <a:rPr lang="de-AT" dirty="0"/>
              <a:t> – </a:t>
            </a:r>
            <a:r>
              <a:rPr lang="de-AT" dirty="0" err="1"/>
              <a:t>zal</a:t>
            </a:r>
            <a:r>
              <a:rPr lang="de-AT" dirty="0"/>
              <a:t> </a:t>
            </a:r>
            <a:r>
              <a:rPr lang="de-AT" dirty="0" err="1"/>
              <a:t>verdwijnen</a:t>
            </a:r>
            <a:br>
              <a:rPr lang="de-AT" dirty="0"/>
            </a:br>
            <a:endParaRPr lang="de-AT" dirty="0"/>
          </a:p>
          <a:p>
            <a:pPr lvl="0">
              <a:buClr>
                <a:srgbClr val="009EDA"/>
              </a:buClr>
              <a:buSzPct val="45000"/>
              <a:buFont typeface="OpenSymbol"/>
              <a:buChar char="●"/>
            </a:pPr>
            <a:r>
              <a:rPr lang="de-AT" dirty="0"/>
              <a:t> Uren </a:t>
            </a:r>
            <a:r>
              <a:rPr lang="de-AT" dirty="0" err="1"/>
              <a:t>vergeten</a:t>
            </a:r>
            <a:r>
              <a:rPr lang="de-AT" dirty="0"/>
              <a:t> </a:t>
            </a:r>
            <a:r>
              <a:rPr lang="de-AT" dirty="0" err="1"/>
              <a:t>door</a:t>
            </a:r>
            <a:r>
              <a:rPr lang="de-AT" dirty="0"/>
              <a:t> </a:t>
            </a:r>
            <a:r>
              <a:rPr lang="de-AT" dirty="0" err="1"/>
              <a:t>niet</a:t>
            </a:r>
            <a:r>
              <a:rPr lang="de-AT" dirty="0"/>
              <a:t> </a:t>
            </a:r>
            <a:r>
              <a:rPr lang="de-AT" dirty="0" err="1"/>
              <a:t>registeren</a:t>
            </a:r>
            <a:r>
              <a:rPr lang="de-AT" dirty="0"/>
              <a:t> van de MIO </a:t>
            </a:r>
            <a:r>
              <a:rPr lang="de-AT" dirty="0" err="1"/>
              <a:t>of</a:t>
            </a:r>
            <a:r>
              <a:rPr lang="de-AT" dirty="0"/>
              <a:t> </a:t>
            </a:r>
            <a:r>
              <a:rPr lang="de-AT" dirty="0" err="1"/>
              <a:t>door</a:t>
            </a:r>
            <a:r>
              <a:rPr lang="de-AT" dirty="0"/>
              <a:t> </a:t>
            </a:r>
            <a:r>
              <a:rPr lang="de-AT" dirty="0" err="1"/>
              <a:t>het</a:t>
            </a:r>
            <a:r>
              <a:rPr lang="de-AT" dirty="0"/>
              <a:t> </a:t>
            </a:r>
            <a:r>
              <a:rPr lang="de-AT" dirty="0" err="1"/>
              <a:t>vergeten</a:t>
            </a:r>
            <a:r>
              <a:rPr lang="de-AT" dirty="0"/>
              <a:t> </a:t>
            </a:r>
            <a:r>
              <a:rPr lang="de-AT" dirty="0" err="1"/>
              <a:t>goed</a:t>
            </a:r>
            <a:r>
              <a:rPr lang="de-AT" dirty="0"/>
              <a:t> </a:t>
            </a:r>
            <a:r>
              <a:rPr lang="de-AT" dirty="0" err="1"/>
              <a:t>te</a:t>
            </a:r>
            <a:r>
              <a:rPr lang="de-AT" dirty="0"/>
              <a:t> </a:t>
            </a:r>
            <a:r>
              <a:rPr lang="de-AT" dirty="0" err="1"/>
              <a:t>keuren</a:t>
            </a:r>
            <a:r>
              <a:rPr lang="de-AT" dirty="0"/>
              <a:t> van de </a:t>
            </a:r>
            <a:r>
              <a:rPr lang="de-AT" dirty="0" err="1"/>
              <a:t>instructeur</a:t>
            </a:r>
            <a:r>
              <a:rPr lang="de-AT" dirty="0"/>
              <a:t>. </a:t>
            </a:r>
            <a:br>
              <a:rPr lang="de-AT" dirty="0"/>
            </a:br>
            <a:br>
              <a:rPr lang="de-AT" dirty="0"/>
            </a:br>
            <a:r>
              <a:rPr lang="de-AT" dirty="0"/>
              <a:t>	</a:t>
            </a:r>
            <a:r>
              <a:rPr lang="de-AT" b="1" dirty="0" err="1"/>
              <a:t>Oplossing</a:t>
            </a:r>
            <a:r>
              <a:rPr lang="de-AT" b="1" dirty="0"/>
              <a:t> </a:t>
            </a:r>
            <a:r>
              <a:rPr lang="de-AT" b="1" dirty="0" err="1"/>
              <a:t>is</a:t>
            </a:r>
            <a:r>
              <a:rPr lang="de-AT" b="1" dirty="0"/>
              <a:t> </a:t>
            </a:r>
            <a:r>
              <a:rPr lang="de-AT" b="1" dirty="0" err="1"/>
              <a:t>onderweg</a:t>
            </a:r>
            <a:r>
              <a:rPr lang="de-AT" dirty="0"/>
              <a:t>: </a:t>
            </a:r>
            <a:r>
              <a:rPr lang="de-AT" dirty="0" err="1"/>
              <a:t>Herinnerings</a:t>
            </a:r>
            <a:r>
              <a:rPr lang="de-AT" dirty="0"/>
              <a:t> </a:t>
            </a:r>
            <a:r>
              <a:rPr lang="de-AT" dirty="0" err="1"/>
              <a:t>mailtje</a:t>
            </a:r>
            <a:r>
              <a:rPr lang="de-AT" dirty="0"/>
              <a:t> </a:t>
            </a:r>
            <a:br>
              <a:rPr lang="de-AT" dirty="0"/>
            </a:br>
            <a:endParaRPr lang="de-AT" dirty="0"/>
          </a:p>
          <a:p>
            <a:pPr lvl="0">
              <a:buClr>
                <a:srgbClr val="009EDA"/>
              </a:buClr>
              <a:buSzPct val="45000"/>
              <a:buFont typeface="OpenSymbol"/>
              <a:buChar char="●"/>
            </a:pPr>
            <a:r>
              <a:rPr lang="de-AT" dirty="0"/>
              <a:t> </a:t>
            </a:r>
            <a:r>
              <a:rPr lang="de-AT" dirty="0" err="1"/>
              <a:t>Maken</a:t>
            </a:r>
            <a:r>
              <a:rPr lang="de-AT" dirty="0"/>
              <a:t> van App </a:t>
            </a:r>
            <a:r>
              <a:rPr lang="de-AT" dirty="0" err="1"/>
              <a:t>onderzocht</a:t>
            </a:r>
            <a:r>
              <a:rPr lang="de-AT" dirty="0"/>
              <a:t>. Niet </a:t>
            </a:r>
            <a:r>
              <a:rPr lang="de-AT" dirty="0" err="1"/>
              <a:t>haalbaar</a:t>
            </a:r>
            <a:r>
              <a:rPr lang="de-AT" dirty="0"/>
              <a:t> </a:t>
            </a:r>
            <a:r>
              <a:rPr lang="de-AT" dirty="0" err="1"/>
              <a:t>zonder</a:t>
            </a:r>
            <a:r>
              <a:rPr lang="de-AT" dirty="0"/>
              <a:t> </a:t>
            </a:r>
            <a:r>
              <a:rPr lang="de-AT" dirty="0" err="1"/>
              <a:t>hoge</a:t>
            </a:r>
            <a:r>
              <a:rPr lang="de-AT" dirty="0"/>
              <a:t> kosten.</a:t>
            </a:r>
          </a:p>
          <a:p>
            <a:pPr lvl="0">
              <a:buClr>
                <a:srgbClr val="009EDA"/>
              </a:buClr>
              <a:buSzPct val="45000"/>
            </a:pPr>
            <a:endParaRPr lang="de-AT" dirty="0"/>
          </a:p>
          <a:p>
            <a:pPr lvl="0">
              <a:buClr>
                <a:srgbClr val="009EDA"/>
              </a:buClr>
              <a:buSzPct val="45000"/>
              <a:buFont typeface="OpenSymbol"/>
              <a:buChar char="●"/>
            </a:pPr>
            <a:endParaRPr lang="de-AT"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CA0BF2F-50D4-FD8F-5F3A-FBB73F0B9D8E}"/>
              </a:ext>
            </a:extLst>
          </p:cNvPr>
          <p:cNvSpPr txBox="1">
            <a:spLocks noGrp="1"/>
          </p:cNvSpPr>
          <p:nvPr>
            <p:ph type="title" idx="4294967295"/>
          </p:nvPr>
        </p:nvSpPr>
        <p:spPr>
          <a:xfrm>
            <a:off x="456193" y="939451"/>
            <a:ext cx="8228763" cy="858830"/>
          </a:xfrm>
        </p:spPr>
        <p:txBody>
          <a:bodyPr/>
          <a:lstStyle/>
          <a:p>
            <a:pPr lvl="0"/>
            <a:r>
              <a:rPr lang="de-AT" dirty="0"/>
              <a:t>Welke </a:t>
            </a:r>
            <a:r>
              <a:rPr lang="de-AT" dirty="0" err="1"/>
              <a:t>toepassingen</a:t>
            </a:r>
            <a:r>
              <a:rPr lang="de-AT" dirty="0"/>
              <a:t> </a:t>
            </a:r>
            <a:r>
              <a:rPr lang="de-AT" dirty="0" err="1"/>
              <a:t>toekomst</a:t>
            </a:r>
            <a:r>
              <a:rPr lang="de-AT" dirty="0"/>
              <a:t>?</a:t>
            </a:r>
          </a:p>
        </p:txBody>
      </p:sp>
      <p:sp>
        <p:nvSpPr>
          <p:cNvPr id="3" name="Tijdelijke aanduiding voor tekst 2">
            <a:extLst>
              <a:ext uri="{FF2B5EF4-FFF2-40B4-BE49-F238E27FC236}">
                <a16:creationId xmlns:a16="http://schemas.microsoft.com/office/drawing/2014/main" id="{A4574510-1F5E-420B-1332-B1C11C3D95D6}"/>
              </a:ext>
            </a:extLst>
          </p:cNvPr>
          <p:cNvSpPr txBox="1">
            <a:spLocks noGrp="1"/>
          </p:cNvSpPr>
          <p:nvPr>
            <p:ph type="body" idx="4294967295"/>
          </p:nvPr>
        </p:nvSpPr>
        <p:spPr>
          <a:xfrm>
            <a:off x="326552" y="2163365"/>
            <a:ext cx="8183699" cy="3172770"/>
          </a:xfrm>
        </p:spPr>
        <p:txBody>
          <a:bodyPr/>
          <a:lstStyle/>
          <a:p>
            <a:pPr lvl="0">
              <a:buClr>
                <a:srgbClr val="009EDA"/>
              </a:buClr>
              <a:buSzPct val="45000"/>
              <a:buFont typeface="OpenSymbol"/>
              <a:buChar char="●"/>
            </a:pPr>
            <a:r>
              <a:rPr lang="de-AT" dirty="0"/>
              <a:t> Uren </a:t>
            </a:r>
            <a:r>
              <a:rPr lang="de-AT" dirty="0" err="1"/>
              <a:t>registratie</a:t>
            </a:r>
            <a:r>
              <a:rPr lang="de-AT" dirty="0"/>
              <a:t> per </a:t>
            </a:r>
            <a:r>
              <a:rPr lang="de-AT" dirty="0" err="1"/>
              <a:t>afdeling</a:t>
            </a:r>
            <a:endParaRPr lang="de-AT" dirty="0"/>
          </a:p>
          <a:p>
            <a:pPr lvl="0">
              <a:buClr>
                <a:srgbClr val="009EDA"/>
              </a:buClr>
              <a:buSzPct val="45000"/>
              <a:buFont typeface="OpenSymbol"/>
              <a:buChar char="●"/>
            </a:pPr>
            <a:r>
              <a:rPr lang="de-AT" dirty="0"/>
              <a:t> Uren </a:t>
            </a:r>
            <a:r>
              <a:rPr lang="de-AT" dirty="0" err="1"/>
              <a:t>registratie</a:t>
            </a:r>
            <a:r>
              <a:rPr lang="de-AT" dirty="0"/>
              <a:t> per </a:t>
            </a:r>
            <a:r>
              <a:rPr lang="de-AT" dirty="0" err="1"/>
              <a:t>jaar</a:t>
            </a:r>
            <a:r>
              <a:rPr lang="de-AT" dirty="0"/>
              <a:t> voor alle </a:t>
            </a:r>
            <a:r>
              <a:rPr lang="de-AT" dirty="0" err="1"/>
              <a:t>MIO's</a:t>
            </a:r>
            <a:r>
              <a:rPr lang="de-AT" dirty="0"/>
              <a:t> samen ter </a:t>
            </a:r>
            <a:r>
              <a:rPr lang="de-AT" dirty="0" err="1"/>
              <a:t>rapportage</a:t>
            </a:r>
            <a:r>
              <a:rPr lang="de-AT" dirty="0"/>
              <a:t> </a:t>
            </a:r>
            <a:r>
              <a:rPr lang="de-AT" dirty="0" err="1"/>
              <a:t>aan</a:t>
            </a:r>
            <a:r>
              <a:rPr lang="de-AT" dirty="0"/>
              <a:t> </a:t>
            </a:r>
            <a:r>
              <a:rPr lang="de-AT" dirty="0" err="1"/>
              <a:t>het</a:t>
            </a:r>
            <a:r>
              <a:rPr lang="de-AT" dirty="0"/>
              <a:t> RCE</a:t>
            </a:r>
          </a:p>
          <a:p>
            <a:r>
              <a:rPr lang="de-AT" dirty="0"/>
              <a:t> Andere </a:t>
            </a:r>
            <a:r>
              <a:rPr lang="de-AT" dirty="0" err="1"/>
              <a:t>wensen</a:t>
            </a:r>
            <a:r>
              <a:rPr lang="de-AT" dirty="0"/>
              <a:t>?</a:t>
            </a:r>
            <a:br>
              <a:rPr lang="de-AT" dirty="0"/>
            </a:br>
            <a:r>
              <a:rPr lang="de-AT" dirty="0"/>
              <a:t>	</a:t>
            </a:r>
            <a:r>
              <a:rPr lang="nl-NL" dirty="0"/>
              <a:t>Wensen voor nieuwe functie -&gt; mailen naar 	</a:t>
            </a:r>
            <a:r>
              <a:rPr lang="nl-NL" dirty="0">
                <a:hlinkClick r:id="rId3"/>
              </a:rPr>
              <a:t>communicatie@gildevanmolenaars.nl</a:t>
            </a:r>
            <a:endParaRPr lang="nl-NL" dirty="0"/>
          </a:p>
          <a:p>
            <a:endParaRPr lang="nl-NL" dirty="0"/>
          </a:p>
          <a:p>
            <a:r>
              <a:rPr lang="nl-NL" dirty="0"/>
              <a:t>	Er is plek in de Digitale Cie.</a:t>
            </a:r>
          </a:p>
          <a:p>
            <a:pPr lvl="0">
              <a:buClr>
                <a:srgbClr val="009EDA"/>
              </a:buClr>
              <a:buSzPct val="45000"/>
              <a:buFont typeface="OpenSymbol"/>
              <a:buChar char="●"/>
            </a:pPr>
            <a:endParaRPr lang="de-AT" dirty="0"/>
          </a:p>
          <a:p>
            <a:pPr lvl="0">
              <a:buClr>
                <a:srgbClr val="009EDA"/>
              </a:buClr>
              <a:buSzPct val="45000"/>
              <a:buFont typeface="OpenSymbol"/>
              <a:buChar char="●"/>
            </a:pPr>
            <a:endParaRPr lang="de-AT" dirty="0"/>
          </a:p>
          <a:p>
            <a:pPr lvl="0">
              <a:buClr>
                <a:srgbClr val="009EDA"/>
              </a:buClr>
              <a:buSzPct val="45000"/>
              <a:buFont typeface="OpenSymbol"/>
              <a:buChar char="●"/>
            </a:pPr>
            <a:endParaRPr lang="de-AT"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a:t>4. </a:t>
            </a:r>
            <a:r>
              <a:rPr dirty="0" err="1"/>
              <a:t>Opleidingszaken</a:t>
            </a:r>
            <a:r>
              <a:rPr dirty="0"/>
              <a:t> </a:t>
            </a:r>
            <a:br>
              <a:rPr lang="nl-NL" dirty="0"/>
            </a:br>
            <a:r>
              <a:rPr dirty="0"/>
              <a:t>Digitaal </a:t>
            </a:r>
            <a:r>
              <a:rPr lang="nl-NL" dirty="0"/>
              <a:t>M</a:t>
            </a:r>
            <a:r>
              <a:rPr dirty="0" err="1"/>
              <a:t>aalboekje</a:t>
            </a:r>
            <a:r>
              <a:rPr dirty="0"/>
              <a:t> (O)</a:t>
            </a:r>
          </a:p>
        </p:txBody>
      </p:sp>
      <p:sp>
        <p:nvSpPr>
          <p:cNvPr id="3" name="Content Placeholder 2"/>
          <p:cNvSpPr>
            <a:spLocks noGrp="1"/>
          </p:cNvSpPr>
          <p:nvPr>
            <p:ph idx="1"/>
          </p:nvPr>
        </p:nvSpPr>
        <p:spPr>
          <a:xfrm>
            <a:off x="468313" y="2132856"/>
            <a:ext cx="8002588" cy="4310062"/>
          </a:xfrm>
        </p:spPr>
        <p:txBody>
          <a:bodyPr/>
          <a:lstStyle/>
          <a:p>
            <a:r>
              <a:rPr dirty="0"/>
              <a:t>Door: </a:t>
            </a:r>
            <a:r>
              <a:rPr lang="nl-NL" dirty="0"/>
              <a:t>Namens Digitale </a:t>
            </a:r>
            <a:r>
              <a:rPr lang="nl-NL" dirty="0" err="1"/>
              <a:t>cie</a:t>
            </a:r>
            <a:r>
              <a:rPr lang="nl-NL" dirty="0"/>
              <a:t> en Peet: </a:t>
            </a:r>
          </a:p>
          <a:p>
            <a:endParaRPr lang="nl-NL" dirty="0"/>
          </a:p>
          <a:p>
            <a:r>
              <a:rPr lang="nl-NL" dirty="0"/>
              <a:t>Huidige gebruik gaat goed. </a:t>
            </a:r>
          </a:p>
          <a:p>
            <a:r>
              <a:rPr lang="nl-NL" dirty="0"/>
              <a:t>Er zijn vragen over werking die te maken hebben met nog wennen. Meestal werkt het wel </a:t>
            </a:r>
            <a:br>
              <a:rPr lang="nl-NL" dirty="0"/>
            </a:br>
            <a:endParaRPr lang="nl-NL" dirty="0"/>
          </a:p>
          <a:p>
            <a:r>
              <a:rPr lang="nl-NL" dirty="0"/>
              <a:t>Lid </a:t>
            </a:r>
            <a:r>
              <a:rPr lang="nl-NL" dirty="0" err="1"/>
              <a:t>nr</a:t>
            </a:r>
            <a:r>
              <a:rPr lang="nl-NL" dirty="0"/>
              <a:t> niet vergeten of niet bekend. </a:t>
            </a:r>
          </a:p>
          <a:p>
            <a:r>
              <a:rPr lang="nl-NL" dirty="0"/>
              <a:t>Grootste drempel – aftekenen vaak niet direct op de dag</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9226" y="476672"/>
            <a:ext cx="7772400" cy="1362075"/>
          </a:xfrm>
        </p:spPr>
        <p:txBody>
          <a:bodyPr/>
          <a:lstStyle/>
          <a:p>
            <a:r>
              <a:rPr dirty="0"/>
              <a:t>5. Verenigingszaken</a:t>
            </a:r>
          </a:p>
        </p:txBody>
      </p:sp>
      <p:sp>
        <p:nvSpPr>
          <p:cNvPr id="3" name="Text Placeholder 2"/>
          <p:cNvSpPr>
            <a:spLocks noGrp="1"/>
          </p:cNvSpPr>
          <p:nvPr>
            <p:ph type="body" idx="1"/>
          </p:nvPr>
        </p:nvSpPr>
        <p:spPr>
          <a:xfrm>
            <a:off x="722313" y="1772817"/>
            <a:ext cx="7772400" cy="3960439"/>
          </a:xfrm>
        </p:spPr>
        <p:txBody>
          <a:bodyPr/>
          <a:lstStyle/>
          <a:p>
            <a:r>
              <a:rPr lang="nl-NL" dirty="0"/>
              <a:t>a) Ambachten, specialisaties</a:t>
            </a:r>
          </a:p>
          <a:p>
            <a:r>
              <a:rPr lang="nl-NL" dirty="0"/>
              <a:t>b) Molengidsen</a:t>
            </a:r>
          </a:p>
          <a:p>
            <a:r>
              <a:rPr lang="nl-NL" dirty="0"/>
              <a:t>c) Sociale Veiligheid</a:t>
            </a:r>
          </a:p>
          <a:p>
            <a:r>
              <a:rPr lang="nl-NL" dirty="0"/>
              <a:t>d) Mededelingen vertrouwenspersonen</a:t>
            </a:r>
          </a:p>
          <a:p>
            <a:endParaRPr lang="nl-NL" dirty="0"/>
          </a:p>
          <a:p>
            <a:r>
              <a:rPr lang="nl-NL" dirty="0"/>
              <a:t>Klachten bij examens</a:t>
            </a:r>
          </a:p>
          <a:p>
            <a:r>
              <a:rPr lang="nl-NL" dirty="0"/>
              <a:t>e) Bezwaar / Klachtenprocedure</a:t>
            </a:r>
          </a:p>
          <a:p>
            <a:r>
              <a:rPr lang="nl-NL" dirty="0"/>
              <a:t>f) Toelatingsexamenreglement</a:t>
            </a:r>
          </a:p>
          <a:p>
            <a:endParaRPr lang="nl-NL" dirty="0"/>
          </a:p>
          <a:p>
            <a:r>
              <a:rPr lang="nl-NL" dirty="0"/>
              <a:t>g)  Financiën en afdelingsbijdragen (</a:t>
            </a:r>
            <a:r>
              <a:rPr lang="nl-NL" dirty="0" err="1"/>
              <a:t>incl</a:t>
            </a:r>
            <a:r>
              <a:rPr lang="nl-NL" dirty="0"/>
              <a:t> extraatje)</a:t>
            </a:r>
          </a:p>
          <a:p>
            <a:endParaRP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z="3600" b="0" i="0" dirty="0">
                <a:solidFill>
                  <a:srgbClr val="1C91FF"/>
                </a:solidFill>
                <a:effectLst/>
                <a:latin typeface="Calibri" panose="020F0502020204030204" pitchFamily="34" charset="0"/>
                <a:ea typeface="Calibri" panose="020F0502020204030204" pitchFamily="34" charset="0"/>
                <a:cs typeface="Calibri" panose="020F0502020204030204" pitchFamily="34" charset="0"/>
              </a:rPr>
              <a:t>Opening en welkom </a:t>
            </a:r>
            <a:endParaRPr lang="en-US" dirty="0">
              <a:latin typeface="Calibri" panose="020F0502020204030204" pitchFamily="34" charset="0"/>
              <a:ea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457200" y="1412875"/>
            <a:ext cx="8435280" cy="4714875"/>
          </a:xfrm>
        </p:spPr>
        <p:txBody>
          <a:bodyPr/>
          <a:lstStyle/>
          <a:p>
            <a:pPr lvl="1"/>
            <a:r>
              <a:rPr lang="nl-NL" sz="3200" b="0" i="0" dirty="0">
                <a:solidFill>
                  <a:srgbClr val="1C91FF"/>
                </a:solidFill>
                <a:effectLst/>
                <a:latin typeface="Calibri" panose="020F0502020204030204" pitchFamily="34" charset="0"/>
                <a:ea typeface="Calibri" panose="020F0502020204030204" pitchFamily="34" charset="0"/>
                <a:cs typeface="Calibri" panose="020F0502020204030204" pitchFamily="34" charset="0"/>
              </a:rPr>
              <a:t>Welkom</a:t>
            </a:r>
            <a:r>
              <a:rPr lang="nl-NL" sz="3200" b="0" i="0" baseline="0" dirty="0">
                <a:solidFill>
                  <a:srgbClr val="1C91FF"/>
                </a:solidFill>
                <a:effectLst/>
                <a:latin typeface="Calibri" panose="020F0502020204030204" pitchFamily="34" charset="0"/>
                <a:ea typeface="Calibri" panose="020F0502020204030204" pitchFamily="34" charset="0"/>
                <a:cs typeface="Calibri" panose="020F0502020204030204" pitchFamily="34" charset="0"/>
              </a:rPr>
              <a:t> in Domstad </a:t>
            </a:r>
          </a:p>
          <a:p>
            <a:pPr lvl="1"/>
            <a:r>
              <a:rPr lang="nl-NL" sz="3200" b="0" i="0" baseline="0" dirty="0">
                <a:solidFill>
                  <a:srgbClr val="1C91FF"/>
                </a:solidFill>
                <a:effectLst/>
                <a:latin typeface="Calibri" panose="020F0502020204030204" pitchFamily="34" charset="0"/>
                <a:ea typeface="Calibri" panose="020F0502020204030204" pitchFamily="34" charset="0"/>
                <a:cs typeface="Calibri" panose="020F0502020204030204" pitchFamily="34" charset="0"/>
              </a:rPr>
              <a:t>Wie zit er in de zaal</a:t>
            </a:r>
            <a:r>
              <a:rPr lang="nl-NL" sz="3200" b="0" i="0" dirty="0">
                <a:solidFill>
                  <a:srgbClr val="1C91FF"/>
                </a:solidFill>
                <a:effectLst/>
                <a:latin typeface="Calibri" panose="020F0502020204030204" pitchFamily="34" charset="0"/>
                <a:ea typeface="Calibri" panose="020F0502020204030204" pitchFamily="34" charset="0"/>
                <a:cs typeface="Calibri" panose="020F0502020204030204" pitchFamily="34" charset="0"/>
              </a:rPr>
              <a:t> </a:t>
            </a:r>
            <a:r>
              <a:rPr lang="nl-NL" sz="2400" b="0" i="0" baseline="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p>
        </p:txBody>
      </p:sp>
      <p:sp>
        <p:nvSpPr>
          <p:cNvPr id="4" name="Slide Number Placeholder 3"/>
          <p:cNvSpPr>
            <a:spLocks noGrp="1"/>
          </p:cNvSpPr>
          <p:nvPr>
            <p:ph type="sldNum" sz="quarter" idx="10"/>
          </p:nvPr>
        </p:nvSpPr>
        <p:spPr/>
        <p:txBody>
          <a:bodyPr/>
          <a:lstStyle/>
          <a:p>
            <a:fld id="{B9F12E1D-1C88-4465-A4F3-BAA8B61A9B5C}" type="slidenum">
              <a:rPr lang="en-US" smtClean="0"/>
              <a:pPr/>
              <a:t>3</a:t>
            </a:fld>
            <a:endParaRPr lang="en-US"/>
          </a:p>
        </p:txBody>
      </p:sp>
      <p:pic>
        <p:nvPicPr>
          <p:cNvPr id="5" name="Afbeelding 4">
            <a:extLst>
              <a:ext uri="{FF2B5EF4-FFF2-40B4-BE49-F238E27FC236}">
                <a16:creationId xmlns:a16="http://schemas.microsoft.com/office/drawing/2014/main" id="{56D9BE26-0EB5-B4A5-64FC-14CDD6703554}"/>
              </a:ext>
            </a:extLst>
          </p:cNvPr>
          <p:cNvPicPr>
            <a:picLocks noChangeAspect="1"/>
          </p:cNvPicPr>
          <p:nvPr/>
        </p:nvPicPr>
        <p:blipFill>
          <a:blip r:embed="rId3"/>
          <a:stretch>
            <a:fillRect/>
          </a:stretch>
        </p:blipFill>
        <p:spPr>
          <a:xfrm>
            <a:off x="7711380" y="138112"/>
            <a:ext cx="1181100" cy="1625600"/>
          </a:xfrm>
          <a:prstGeom prst="rect">
            <a:avLst/>
          </a:prstGeom>
        </p:spPr>
      </p:pic>
      <p:sp>
        <p:nvSpPr>
          <p:cNvPr id="7" name="Titel 1">
            <a:extLst>
              <a:ext uri="{FF2B5EF4-FFF2-40B4-BE49-F238E27FC236}">
                <a16:creationId xmlns:a16="http://schemas.microsoft.com/office/drawing/2014/main" id="{35A98E12-C658-818C-D67A-BC089FCDF854}"/>
              </a:ext>
            </a:extLst>
          </p:cNvPr>
          <p:cNvSpPr txBox="1">
            <a:spLocks/>
          </p:cNvSpPr>
          <p:nvPr/>
        </p:nvSpPr>
        <p:spPr bwMode="auto">
          <a:xfrm>
            <a:off x="3919471" y="3429000"/>
            <a:ext cx="5256584" cy="23032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600">
                <a:solidFill>
                  <a:srgbClr val="1C91FF"/>
                </a:solidFill>
                <a:latin typeface="Calibri" panose="020F0502020204030204" pitchFamily="34" charset="0"/>
                <a:ea typeface="Calibri" panose="020F0502020204030204" pitchFamily="34" charset="0"/>
                <a:cs typeface="Calibri" panose="020F0502020204030204" pitchFamily="34" charset="0"/>
              </a:defRPr>
            </a:lvl1pPr>
            <a:lvl2pPr algn="l" rtl="0" eaLnBrk="1" fontAlgn="base" hangingPunct="1">
              <a:spcBef>
                <a:spcPct val="0"/>
              </a:spcBef>
              <a:spcAft>
                <a:spcPct val="0"/>
              </a:spcAft>
              <a:defRPr sz="3600">
                <a:solidFill>
                  <a:srgbClr val="1C91FF"/>
                </a:solidFill>
                <a:latin typeface="CG Times" pitchFamily="18" charset="0"/>
              </a:defRPr>
            </a:lvl2pPr>
            <a:lvl3pPr algn="l" rtl="0" eaLnBrk="1" fontAlgn="base" hangingPunct="1">
              <a:spcBef>
                <a:spcPct val="0"/>
              </a:spcBef>
              <a:spcAft>
                <a:spcPct val="0"/>
              </a:spcAft>
              <a:defRPr sz="3600">
                <a:solidFill>
                  <a:srgbClr val="1C91FF"/>
                </a:solidFill>
                <a:latin typeface="CG Times" pitchFamily="18" charset="0"/>
              </a:defRPr>
            </a:lvl3pPr>
            <a:lvl4pPr algn="l" rtl="0" eaLnBrk="1" fontAlgn="base" hangingPunct="1">
              <a:spcBef>
                <a:spcPct val="0"/>
              </a:spcBef>
              <a:spcAft>
                <a:spcPct val="0"/>
              </a:spcAft>
              <a:defRPr sz="3600">
                <a:solidFill>
                  <a:srgbClr val="1C91FF"/>
                </a:solidFill>
                <a:latin typeface="CG Times" pitchFamily="18" charset="0"/>
              </a:defRPr>
            </a:lvl4pPr>
            <a:lvl5pPr algn="l" rtl="0" eaLnBrk="1" fontAlgn="base" hangingPunct="1">
              <a:spcBef>
                <a:spcPct val="0"/>
              </a:spcBef>
              <a:spcAft>
                <a:spcPct val="0"/>
              </a:spcAft>
              <a:defRPr sz="3600">
                <a:solidFill>
                  <a:srgbClr val="1C91FF"/>
                </a:solidFill>
                <a:latin typeface="CG Times" pitchFamily="18" charset="0"/>
              </a:defRPr>
            </a:lvl5pPr>
            <a:lvl6pPr marL="457200" algn="l" rtl="0" eaLnBrk="1" fontAlgn="base" hangingPunct="1">
              <a:spcBef>
                <a:spcPct val="0"/>
              </a:spcBef>
              <a:spcAft>
                <a:spcPct val="0"/>
              </a:spcAft>
              <a:defRPr sz="3600">
                <a:solidFill>
                  <a:srgbClr val="1C91FF"/>
                </a:solidFill>
                <a:latin typeface="CG Times" pitchFamily="18" charset="0"/>
              </a:defRPr>
            </a:lvl6pPr>
            <a:lvl7pPr marL="914400" algn="l" rtl="0" eaLnBrk="1" fontAlgn="base" hangingPunct="1">
              <a:spcBef>
                <a:spcPct val="0"/>
              </a:spcBef>
              <a:spcAft>
                <a:spcPct val="0"/>
              </a:spcAft>
              <a:defRPr sz="3600">
                <a:solidFill>
                  <a:srgbClr val="1C91FF"/>
                </a:solidFill>
                <a:latin typeface="CG Times" pitchFamily="18" charset="0"/>
              </a:defRPr>
            </a:lvl7pPr>
            <a:lvl8pPr marL="1371600" algn="l" rtl="0" eaLnBrk="1" fontAlgn="base" hangingPunct="1">
              <a:spcBef>
                <a:spcPct val="0"/>
              </a:spcBef>
              <a:spcAft>
                <a:spcPct val="0"/>
              </a:spcAft>
              <a:defRPr sz="3600">
                <a:solidFill>
                  <a:srgbClr val="1C91FF"/>
                </a:solidFill>
                <a:latin typeface="CG Times" pitchFamily="18" charset="0"/>
              </a:defRPr>
            </a:lvl8pPr>
            <a:lvl9pPr marL="1828800" algn="l" rtl="0" eaLnBrk="1" fontAlgn="base" hangingPunct="1">
              <a:spcBef>
                <a:spcPct val="0"/>
              </a:spcBef>
              <a:spcAft>
                <a:spcPct val="0"/>
              </a:spcAft>
              <a:defRPr sz="3600">
                <a:solidFill>
                  <a:srgbClr val="1C91FF"/>
                </a:solidFill>
                <a:latin typeface="CG Times" pitchFamily="18" charset="0"/>
              </a:defRPr>
            </a:lvl9pPr>
          </a:lstStyle>
          <a:p>
            <a:r>
              <a:rPr lang="nl-NL" sz="3200" b="1" kern="0" dirty="0"/>
              <a:t>WIFI</a:t>
            </a:r>
            <a:br>
              <a:rPr lang="nl-NL" sz="2400" kern="0" dirty="0"/>
            </a:br>
            <a:endParaRPr lang="nl-NL" sz="2400" kern="0" dirty="0"/>
          </a:p>
        </p:txBody>
      </p:sp>
      <p:sp>
        <p:nvSpPr>
          <p:cNvPr id="6" name="Titel 1">
            <a:extLst>
              <a:ext uri="{FF2B5EF4-FFF2-40B4-BE49-F238E27FC236}">
                <a16:creationId xmlns:a16="http://schemas.microsoft.com/office/drawing/2014/main" id="{7350C650-08EF-34EE-5377-60811C762A52}"/>
              </a:ext>
            </a:extLst>
          </p:cNvPr>
          <p:cNvSpPr txBox="1">
            <a:spLocks/>
          </p:cNvSpPr>
          <p:nvPr/>
        </p:nvSpPr>
        <p:spPr bwMode="auto">
          <a:xfrm>
            <a:off x="3707904" y="4293487"/>
            <a:ext cx="6325710" cy="2303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600">
                <a:solidFill>
                  <a:srgbClr val="1C91FF"/>
                </a:solidFill>
                <a:latin typeface="Calibri" panose="020F0502020204030204" pitchFamily="34" charset="0"/>
                <a:ea typeface="Calibri" panose="020F0502020204030204" pitchFamily="34" charset="0"/>
                <a:cs typeface="Calibri" panose="020F0502020204030204" pitchFamily="34" charset="0"/>
              </a:defRPr>
            </a:lvl1pPr>
            <a:lvl2pPr algn="l" rtl="0" eaLnBrk="1" fontAlgn="base" hangingPunct="1">
              <a:spcBef>
                <a:spcPct val="0"/>
              </a:spcBef>
              <a:spcAft>
                <a:spcPct val="0"/>
              </a:spcAft>
              <a:defRPr sz="3600">
                <a:solidFill>
                  <a:srgbClr val="1C91FF"/>
                </a:solidFill>
                <a:latin typeface="CG Times" pitchFamily="18" charset="0"/>
              </a:defRPr>
            </a:lvl2pPr>
            <a:lvl3pPr algn="l" rtl="0" eaLnBrk="1" fontAlgn="base" hangingPunct="1">
              <a:spcBef>
                <a:spcPct val="0"/>
              </a:spcBef>
              <a:spcAft>
                <a:spcPct val="0"/>
              </a:spcAft>
              <a:defRPr sz="3600">
                <a:solidFill>
                  <a:srgbClr val="1C91FF"/>
                </a:solidFill>
                <a:latin typeface="CG Times" pitchFamily="18" charset="0"/>
              </a:defRPr>
            </a:lvl3pPr>
            <a:lvl4pPr algn="l" rtl="0" eaLnBrk="1" fontAlgn="base" hangingPunct="1">
              <a:spcBef>
                <a:spcPct val="0"/>
              </a:spcBef>
              <a:spcAft>
                <a:spcPct val="0"/>
              </a:spcAft>
              <a:defRPr sz="3600">
                <a:solidFill>
                  <a:srgbClr val="1C91FF"/>
                </a:solidFill>
                <a:latin typeface="CG Times" pitchFamily="18" charset="0"/>
              </a:defRPr>
            </a:lvl4pPr>
            <a:lvl5pPr algn="l" rtl="0" eaLnBrk="1" fontAlgn="base" hangingPunct="1">
              <a:spcBef>
                <a:spcPct val="0"/>
              </a:spcBef>
              <a:spcAft>
                <a:spcPct val="0"/>
              </a:spcAft>
              <a:defRPr sz="3600">
                <a:solidFill>
                  <a:srgbClr val="1C91FF"/>
                </a:solidFill>
                <a:latin typeface="CG Times" pitchFamily="18" charset="0"/>
              </a:defRPr>
            </a:lvl5pPr>
            <a:lvl6pPr marL="457200" algn="l" rtl="0" eaLnBrk="1" fontAlgn="base" hangingPunct="1">
              <a:spcBef>
                <a:spcPct val="0"/>
              </a:spcBef>
              <a:spcAft>
                <a:spcPct val="0"/>
              </a:spcAft>
              <a:defRPr sz="3600">
                <a:solidFill>
                  <a:srgbClr val="1C91FF"/>
                </a:solidFill>
                <a:latin typeface="CG Times" pitchFamily="18" charset="0"/>
              </a:defRPr>
            </a:lvl6pPr>
            <a:lvl7pPr marL="914400" algn="l" rtl="0" eaLnBrk="1" fontAlgn="base" hangingPunct="1">
              <a:spcBef>
                <a:spcPct val="0"/>
              </a:spcBef>
              <a:spcAft>
                <a:spcPct val="0"/>
              </a:spcAft>
              <a:defRPr sz="3600">
                <a:solidFill>
                  <a:srgbClr val="1C91FF"/>
                </a:solidFill>
                <a:latin typeface="CG Times" pitchFamily="18" charset="0"/>
              </a:defRPr>
            </a:lvl7pPr>
            <a:lvl8pPr marL="1371600" algn="l" rtl="0" eaLnBrk="1" fontAlgn="base" hangingPunct="1">
              <a:spcBef>
                <a:spcPct val="0"/>
              </a:spcBef>
              <a:spcAft>
                <a:spcPct val="0"/>
              </a:spcAft>
              <a:defRPr sz="3600">
                <a:solidFill>
                  <a:srgbClr val="1C91FF"/>
                </a:solidFill>
                <a:latin typeface="CG Times" pitchFamily="18" charset="0"/>
              </a:defRPr>
            </a:lvl8pPr>
            <a:lvl9pPr marL="1828800" algn="l" rtl="0" eaLnBrk="1" fontAlgn="base" hangingPunct="1">
              <a:spcBef>
                <a:spcPct val="0"/>
              </a:spcBef>
              <a:spcAft>
                <a:spcPct val="0"/>
              </a:spcAft>
              <a:defRPr sz="3600">
                <a:solidFill>
                  <a:srgbClr val="1C91FF"/>
                </a:solidFill>
                <a:latin typeface="CG Times" pitchFamily="18" charset="0"/>
              </a:defRPr>
            </a:lvl9pPr>
          </a:lstStyle>
          <a:p>
            <a:br>
              <a:rPr lang="nl-NL" sz="2400" kern="0" dirty="0">
                <a:solidFill>
                  <a:schemeClr val="accent2"/>
                </a:solidFill>
              </a:rPr>
            </a:br>
            <a:r>
              <a:rPr lang="nl-NL" sz="2400" kern="0" dirty="0">
                <a:solidFill>
                  <a:schemeClr val="accent2"/>
                </a:solidFill>
              </a:rPr>
              <a:t>Gebruiker: c</a:t>
            </a:r>
            <a:r>
              <a:rPr lang="nl-NL" sz="2400" b="1" kern="0" dirty="0">
                <a:solidFill>
                  <a:schemeClr val="accent2"/>
                </a:solidFill>
              </a:rPr>
              <a:t>uxso@edu.nl</a:t>
            </a:r>
          </a:p>
          <a:p>
            <a:r>
              <a:rPr lang="nl-NL" sz="2400" kern="0" dirty="0">
                <a:solidFill>
                  <a:schemeClr val="accent2"/>
                </a:solidFill>
              </a:rPr>
              <a:t>Wachtwoord: </a:t>
            </a:r>
            <a:r>
              <a:rPr lang="nl-NL" sz="2400" b="1" kern="0" dirty="0" err="1">
                <a:solidFill>
                  <a:schemeClr val="accent2"/>
                </a:solidFill>
              </a:rPr>
              <a:t>lpqtz</a:t>
            </a:r>
            <a:endParaRPr lang="nl-NL" sz="2400" b="1" kern="0" dirty="0">
              <a:solidFill>
                <a:schemeClr val="accent2"/>
              </a:solidFill>
            </a:endParaRPr>
          </a:p>
          <a:p>
            <a:endParaRPr lang="nl-NL" sz="2400" kern="0" dirty="0">
              <a:solidFill>
                <a:schemeClr val="accent2"/>
              </a:solidFill>
            </a:endParaRPr>
          </a:p>
          <a:p>
            <a:r>
              <a:rPr lang="nl-NL" sz="2400" kern="0" dirty="0">
                <a:solidFill>
                  <a:schemeClr val="accent2"/>
                </a:solidFill>
              </a:rPr>
              <a:t>Kies WIFI </a:t>
            </a:r>
            <a:r>
              <a:rPr lang="nl-NL" sz="2400" kern="0" dirty="0" err="1">
                <a:solidFill>
                  <a:schemeClr val="accent2"/>
                </a:solidFill>
              </a:rPr>
              <a:t>Eduroam</a:t>
            </a:r>
            <a:r>
              <a:rPr lang="nl-NL" sz="2400" kern="0" dirty="0">
                <a:solidFill>
                  <a:schemeClr val="accent2"/>
                </a:solidFill>
              </a:rPr>
              <a:t> -&gt; </a:t>
            </a:r>
            <a:r>
              <a:rPr lang="nl-NL" sz="2400" kern="0" dirty="0" err="1">
                <a:solidFill>
                  <a:schemeClr val="accent2"/>
                </a:solidFill>
              </a:rPr>
              <a:t>connect</a:t>
            </a:r>
            <a:r>
              <a:rPr lang="nl-NL" sz="2400" kern="0" dirty="0">
                <a:solidFill>
                  <a:schemeClr val="accent2"/>
                </a:solidFill>
              </a:rPr>
              <a:t> </a:t>
            </a:r>
            <a:br>
              <a:rPr lang="nl-NL" sz="2400" kern="0" dirty="0">
                <a:solidFill>
                  <a:schemeClr val="accent2"/>
                </a:solidFill>
              </a:rPr>
            </a:br>
            <a:r>
              <a:rPr lang="nl-NL" sz="2400" kern="0" dirty="0">
                <a:solidFill>
                  <a:schemeClr val="accent2"/>
                </a:solidFill>
              </a:rPr>
              <a:t>(Event. Vergeten)</a:t>
            </a:r>
          </a:p>
        </p:txBody>
      </p:sp>
    </p:spTree>
    <p:extLst>
      <p:ext uri="{BB962C8B-B14F-4D97-AF65-F5344CB8AC3E}">
        <p14:creationId xmlns:p14="http://schemas.microsoft.com/office/powerpoint/2010/main" val="24283847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6157" y="260648"/>
            <a:ext cx="7499350" cy="633412"/>
          </a:xfrm>
        </p:spPr>
        <p:txBody>
          <a:bodyPr/>
          <a:lstStyle/>
          <a:p>
            <a:r>
              <a:rPr dirty="0"/>
              <a:t>5. Verenigingszaken</a:t>
            </a:r>
            <a:br>
              <a:rPr lang="nl-NL" dirty="0"/>
            </a:br>
            <a:r>
              <a:rPr dirty="0" err="1"/>
              <a:t>Ambachten</a:t>
            </a:r>
            <a:r>
              <a:rPr dirty="0"/>
              <a:t>, </a:t>
            </a:r>
            <a:r>
              <a:rPr dirty="0" err="1"/>
              <a:t>specialisaties</a:t>
            </a:r>
            <a:r>
              <a:rPr dirty="0"/>
              <a:t> (O)</a:t>
            </a:r>
          </a:p>
        </p:txBody>
      </p:sp>
      <p:sp>
        <p:nvSpPr>
          <p:cNvPr id="3" name="Content Placeholder 2"/>
          <p:cNvSpPr>
            <a:spLocks noGrp="1"/>
          </p:cNvSpPr>
          <p:nvPr>
            <p:ph idx="1"/>
          </p:nvPr>
        </p:nvSpPr>
        <p:spPr>
          <a:xfrm>
            <a:off x="464173" y="1484784"/>
            <a:ext cx="8002588" cy="4310062"/>
          </a:xfrm>
        </p:spPr>
        <p:txBody>
          <a:bodyPr/>
          <a:lstStyle/>
          <a:p>
            <a:r>
              <a:rPr dirty="0"/>
              <a:t>Door: GJ</a:t>
            </a:r>
          </a:p>
        </p:txBody>
      </p:sp>
      <p:pic>
        <p:nvPicPr>
          <p:cNvPr id="5" name="Afbeelding 4">
            <a:extLst>
              <a:ext uri="{FF2B5EF4-FFF2-40B4-BE49-F238E27FC236}">
                <a16:creationId xmlns:a16="http://schemas.microsoft.com/office/drawing/2014/main" id="{FBFF894E-1CF8-340A-9A16-9C6A501EF684}"/>
              </a:ext>
            </a:extLst>
          </p:cNvPr>
          <p:cNvPicPr>
            <a:picLocks noChangeAspect="1"/>
          </p:cNvPicPr>
          <p:nvPr/>
        </p:nvPicPr>
        <p:blipFill>
          <a:blip r:embed="rId2"/>
          <a:stretch>
            <a:fillRect/>
          </a:stretch>
        </p:blipFill>
        <p:spPr>
          <a:xfrm>
            <a:off x="1619672" y="1916832"/>
            <a:ext cx="7244334" cy="4880165"/>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A05BEB-198A-39D4-E95B-A14E0F0B7D13}"/>
            </a:ext>
          </a:extLst>
        </p:cNvPr>
        <p:cNvGrpSpPr/>
        <p:nvPr/>
      </p:nvGrpSpPr>
      <p:grpSpPr>
        <a:xfrm>
          <a:off x="0" y="0"/>
          <a:ext cx="0" cy="0"/>
          <a:chOff x="0" y="0"/>
          <a:chExt cx="0" cy="0"/>
        </a:xfrm>
      </p:grpSpPr>
      <p:sp>
        <p:nvSpPr>
          <p:cNvPr id="5" name="Rectangle 3">
            <a:extLst>
              <a:ext uri="{FF2B5EF4-FFF2-40B4-BE49-F238E27FC236}">
                <a16:creationId xmlns:a16="http://schemas.microsoft.com/office/drawing/2014/main" id="{88F28236-7C8A-0408-B845-14A05CEE6090}"/>
              </a:ext>
            </a:extLst>
          </p:cNvPr>
          <p:cNvSpPr>
            <a:spLocks noChangeArrowheads="1"/>
          </p:cNvSpPr>
          <p:nvPr/>
        </p:nvSpPr>
        <p:spPr bwMode="auto">
          <a:xfrm rot="5400000">
            <a:off x="6100586" y="-528050"/>
            <a:ext cx="138564" cy="346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nl-NL"/>
          </a:p>
        </p:txBody>
      </p:sp>
      <p:sp>
        <p:nvSpPr>
          <p:cNvPr id="6" name="Rectangle 4">
            <a:extLst>
              <a:ext uri="{FF2B5EF4-FFF2-40B4-BE49-F238E27FC236}">
                <a16:creationId xmlns:a16="http://schemas.microsoft.com/office/drawing/2014/main" id="{44FCF587-368A-81B1-4273-0093BF7C76EE}"/>
              </a:ext>
            </a:extLst>
          </p:cNvPr>
          <p:cNvSpPr>
            <a:spLocks noChangeArrowheads="1"/>
          </p:cNvSpPr>
          <p:nvPr/>
        </p:nvSpPr>
        <p:spPr bwMode="auto">
          <a:xfrm rot="5400000">
            <a:off x="6079487" y="-352028"/>
            <a:ext cx="138564" cy="346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nl-NL"/>
          </a:p>
        </p:txBody>
      </p:sp>
      <p:sp>
        <p:nvSpPr>
          <p:cNvPr id="7" name="Rectangle 5">
            <a:extLst>
              <a:ext uri="{FF2B5EF4-FFF2-40B4-BE49-F238E27FC236}">
                <a16:creationId xmlns:a16="http://schemas.microsoft.com/office/drawing/2014/main" id="{A7129D13-C162-B9D3-42DD-4A0044BF5D9C}"/>
              </a:ext>
            </a:extLst>
          </p:cNvPr>
          <p:cNvSpPr>
            <a:spLocks noChangeArrowheads="1"/>
          </p:cNvSpPr>
          <p:nvPr/>
        </p:nvSpPr>
        <p:spPr bwMode="auto">
          <a:xfrm>
            <a:off x="965296" y="1602878"/>
            <a:ext cx="713188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nl-NL" altLang="nl-NL" b="1" u="sng" dirty="0">
                <a:solidFill>
                  <a:srgbClr val="000000"/>
                </a:solidFill>
                <a:latin typeface="Calibri" panose="020F0502020204030204" pitchFamily="34" charset="0"/>
              </a:rPr>
              <a:t>De totale opleiding (ambacht en kennis) wordt opgesplitst in 2 onderdelen</a:t>
            </a:r>
            <a:r>
              <a:rPr lang="nl-NL" altLang="nl-NL" sz="1200" dirty="0">
                <a:solidFill>
                  <a:srgbClr val="000000"/>
                </a:solidFill>
                <a:latin typeface="Calibri" panose="020F0502020204030204" pitchFamily="34" charset="0"/>
              </a:rPr>
              <a:t>:</a:t>
            </a:r>
            <a:endParaRPr lang="nl-NL" altLang="nl-NL" sz="1350" dirty="0"/>
          </a:p>
        </p:txBody>
      </p:sp>
      <p:sp>
        <p:nvSpPr>
          <p:cNvPr id="8" name="Rectangle 6">
            <a:extLst>
              <a:ext uri="{FF2B5EF4-FFF2-40B4-BE49-F238E27FC236}">
                <a16:creationId xmlns:a16="http://schemas.microsoft.com/office/drawing/2014/main" id="{90766D38-BC63-CF82-4F5F-6293D28D8002}"/>
              </a:ext>
            </a:extLst>
          </p:cNvPr>
          <p:cNvSpPr>
            <a:spLocks noChangeArrowheads="1"/>
          </p:cNvSpPr>
          <p:nvPr/>
        </p:nvSpPr>
        <p:spPr bwMode="auto">
          <a:xfrm>
            <a:off x="6350794" y="1444228"/>
            <a:ext cx="35266"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nl-NL" altLang="nl-NL" sz="1200">
                <a:solidFill>
                  <a:srgbClr val="000000"/>
                </a:solidFill>
                <a:latin typeface="Calibri" panose="020F0502020204030204" pitchFamily="34" charset="0"/>
              </a:rPr>
              <a:t> </a:t>
            </a:r>
            <a:endParaRPr lang="nl-NL" altLang="nl-NL" sz="1350"/>
          </a:p>
        </p:txBody>
      </p:sp>
      <p:sp>
        <p:nvSpPr>
          <p:cNvPr id="9" name="Rectangle 7">
            <a:extLst>
              <a:ext uri="{FF2B5EF4-FFF2-40B4-BE49-F238E27FC236}">
                <a16:creationId xmlns:a16="http://schemas.microsoft.com/office/drawing/2014/main" id="{9AED0BCC-609D-430E-CB58-AFABC012387C}"/>
              </a:ext>
            </a:extLst>
          </p:cNvPr>
          <p:cNvSpPr>
            <a:spLocks noChangeArrowheads="1"/>
          </p:cNvSpPr>
          <p:nvPr/>
        </p:nvSpPr>
        <p:spPr bwMode="auto">
          <a:xfrm>
            <a:off x="1844278" y="1749028"/>
            <a:ext cx="35266"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nl-NL" altLang="nl-NL" sz="1200">
                <a:solidFill>
                  <a:srgbClr val="000000"/>
                </a:solidFill>
                <a:latin typeface="Calibri" panose="020F0502020204030204" pitchFamily="34" charset="0"/>
              </a:rPr>
              <a:t> </a:t>
            </a:r>
            <a:endParaRPr lang="nl-NL" altLang="nl-NL" sz="1350"/>
          </a:p>
        </p:txBody>
      </p:sp>
      <p:sp>
        <p:nvSpPr>
          <p:cNvPr id="10" name="Rectangle 8">
            <a:extLst>
              <a:ext uri="{FF2B5EF4-FFF2-40B4-BE49-F238E27FC236}">
                <a16:creationId xmlns:a16="http://schemas.microsoft.com/office/drawing/2014/main" id="{279535DE-717D-0503-679A-AF24F99F4292}"/>
              </a:ext>
            </a:extLst>
          </p:cNvPr>
          <p:cNvSpPr>
            <a:spLocks noChangeArrowheads="1"/>
          </p:cNvSpPr>
          <p:nvPr/>
        </p:nvSpPr>
        <p:spPr bwMode="auto">
          <a:xfrm>
            <a:off x="1844278" y="2051447"/>
            <a:ext cx="35266"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nl-NL" altLang="nl-NL" sz="1200">
                <a:solidFill>
                  <a:srgbClr val="000000"/>
                </a:solidFill>
                <a:latin typeface="Calibri" panose="020F0502020204030204" pitchFamily="34" charset="0"/>
              </a:rPr>
              <a:t> </a:t>
            </a:r>
            <a:endParaRPr lang="nl-NL" altLang="nl-NL" sz="1350"/>
          </a:p>
        </p:txBody>
      </p:sp>
      <p:sp>
        <p:nvSpPr>
          <p:cNvPr id="11" name="Rectangle 9">
            <a:extLst>
              <a:ext uri="{FF2B5EF4-FFF2-40B4-BE49-F238E27FC236}">
                <a16:creationId xmlns:a16="http://schemas.microsoft.com/office/drawing/2014/main" id="{015364EA-4ECC-4304-BBCF-0F62A6A48E13}"/>
              </a:ext>
            </a:extLst>
          </p:cNvPr>
          <p:cNvSpPr>
            <a:spLocks noChangeArrowheads="1"/>
          </p:cNvSpPr>
          <p:nvPr/>
        </p:nvSpPr>
        <p:spPr bwMode="auto">
          <a:xfrm>
            <a:off x="1844278" y="2356247"/>
            <a:ext cx="35266"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nl-NL" altLang="nl-NL" sz="1200">
                <a:solidFill>
                  <a:srgbClr val="000000"/>
                </a:solidFill>
                <a:latin typeface="Calibri" panose="020F0502020204030204" pitchFamily="34" charset="0"/>
              </a:rPr>
              <a:t> </a:t>
            </a:r>
            <a:endParaRPr lang="nl-NL" altLang="nl-NL" sz="1350"/>
          </a:p>
        </p:txBody>
      </p:sp>
      <p:sp>
        <p:nvSpPr>
          <p:cNvPr id="13" name="Rectangle 11">
            <a:extLst>
              <a:ext uri="{FF2B5EF4-FFF2-40B4-BE49-F238E27FC236}">
                <a16:creationId xmlns:a16="http://schemas.microsoft.com/office/drawing/2014/main" id="{30CCB18B-B959-14C7-5646-A1F9F5F7C23A}"/>
              </a:ext>
            </a:extLst>
          </p:cNvPr>
          <p:cNvSpPr>
            <a:spLocks noChangeArrowheads="1"/>
          </p:cNvSpPr>
          <p:nvPr/>
        </p:nvSpPr>
        <p:spPr bwMode="auto">
          <a:xfrm>
            <a:off x="2235994" y="2659857"/>
            <a:ext cx="4648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nl-NL" altLang="nl-NL" sz="1200" b="1">
                <a:solidFill>
                  <a:srgbClr val="000000"/>
                </a:solidFill>
                <a:latin typeface="Calibri" panose="020F0502020204030204" pitchFamily="34" charset="0"/>
              </a:rPr>
              <a:t>-</a:t>
            </a:r>
            <a:endParaRPr lang="nl-NL" altLang="nl-NL" sz="1350"/>
          </a:p>
        </p:txBody>
      </p:sp>
      <p:sp>
        <p:nvSpPr>
          <p:cNvPr id="15" name="Rectangle 13">
            <a:extLst>
              <a:ext uri="{FF2B5EF4-FFF2-40B4-BE49-F238E27FC236}">
                <a16:creationId xmlns:a16="http://schemas.microsoft.com/office/drawing/2014/main" id="{50769E82-D209-8538-8CD2-782E324F71B5}"/>
              </a:ext>
            </a:extLst>
          </p:cNvPr>
          <p:cNvSpPr>
            <a:spLocks noChangeArrowheads="1"/>
          </p:cNvSpPr>
          <p:nvPr/>
        </p:nvSpPr>
        <p:spPr bwMode="auto">
          <a:xfrm>
            <a:off x="2719387" y="2659857"/>
            <a:ext cx="35266"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nl-NL" altLang="nl-NL" sz="1200" dirty="0">
                <a:solidFill>
                  <a:srgbClr val="000000"/>
                </a:solidFill>
                <a:latin typeface="Calibri" panose="020F0502020204030204" pitchFamily="34" charset="0"/>
              </a:rPr>
              <a:t> </a:t>
            </a:r>
            <a:endParaRPr lang="nl-NL" altLang="nl-NL" sz="1350" dirty="0"/>
          </a:p>
        </p:txBody>
      </p:sp>
      <p:sp>
        <p:nvSpPr>
          <p:cNvPr id="16" name="Rectangle 14">
            <a:extLst>
              <a:ext uri="{FF2B5EF4-FFF2-40B4-BE49-F238E27FC236}">
                <a16:creationId xmlns:a16="http://schemas.microsoft.com/office/drawing/2014/main" id="{45FE8321-2DC7-E74D-1134-0F369C8424B2}"/>
              </a:ext>
            </a:extLst>
          </p:cNvPr>
          <p:cNvSpPr>
            <a:spLocks noChangeArrowheads="1"/>
          </p:cNvSpPr>
          <p:nvPr/>
        </p:nvSpPr>
        <p:spPr bwMode="auto">
          <a:xfrm>
            <a:off x="2799160" y="2659857"/>
            <a:ext cx="35266"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nl-NL" altLang="nl-NL" sz="1200">
                <a:solidFill>
                  <a:srgbClr val="000000"/>
                </a:solidFill>
                <a:latin typeface="Calibri" panose="020F0502020204030204" pitchFamily="34" charset="0"/>
              </a:rPr>
              <a:t> </a:t>
            </a:r>
            <a:endParaRPr lang="nl-NL" altLang="nl-NL" sz="1350"/>
          </a:p>
        </p:txBody>
      </p:sp>
      <p:sp>
        <p:nvSpPr>
          <p:cNvPr id="17" name="Rectangle 15">
            <a:extLst>
              <a:ext uri="{FF2B5EF4-FFF2-40B4-BE49-F238E27FC236}">
                <a16:creationId xmlns:a16="http://schemas.microsoft.com/office/drawing/2014/main" id="{26722AB7-2431-A256-7F7F-F338E3F192D8}"/>
              </a:ext>
            </a:extLst>
          </p:cNvPr>
          <p:cNvSpPr>
            <a:spLocks noChangeArrowheads="1"/>
          </p:cNvSpPr>
          <p:nvPr/>
        </p:nvSpPr>
        <p:spPr bwMode="auto">
          <a:xfrm>
            <a:off x="3276600" y="2659857"/>
            <a:ext cx="35266"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nl-NL" altLang="nl-NL" sz="1200">
                <a:solidFill>
                  <a:srgbClr val="000000"/>
                </a:solidFill>
                <a:latin typeface="Calibri" panose="020F0502020204030204" pitchFamily="34" charset="0"/>
              </a:rPr>
              <a:t> </a:t>
            </a:r>
            <a:endParaRPr lang="nl-NL" altLang="nl-NL" sz="1350"/>
          </a:p>
        </p:txBody>
      </p:sp>
      <p:sp>
        <p:nvSpPr>
          <p:cNvPr id="18" name="Rectangle 16">
            <a:extLst>
              <a:ext uri="{FF2B5EF4-FFF2-40B4-BE49-F238E27FC236}">
                <a16:creationId xmlns:a16="http://schemas.microsoft.com/office/drawing/2014/main" id="{73A745E2-E3C7-B113-D0B3-C76421F02A36}"/>
              </a:ext>
            </a:extLst>
          </p:cNvPr>
          <p:cNvSpPr>
            <a:spLocks noChangeArrowheads="1"/>
          </p:cNvSpPr>
          <p:nvPr/>
        </p:nvSpPr>
        <p:spPr bwMode="auto">
          <a:xfrm>
            <a:off x="3754041" y="2659857"/>
            <a:ext cx="35266"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nl-NL" altLang="nl-NL" sz="1200">
                <a:solidFill>
                  <a:srgbClr val="000000"/>
                </a:solidFill>
                <a:latin typeface="Calibri" panose="020F0502020204030204" pitchFamily="34" charset="0"/>
              </a:rPr>
              <a:t> </a:t>
            </a:r>
            <a:endParaRPr lang="nl-NL" altLang="nl-NL" sz="1350"/>
          </a:p>
        </p:txBody>
      </p:sp>
      <p:sp>
        <p:nvSpPr>
          <p:cNvPr id="20" name="Rectangle 18">
            <a:extLst>
              <a:ext uri="{FF2B5EF4-FFF2-40B4-BE49-F238E27FC236}">
                <a16:creationId xmlns:a16="http://schemas.microsoft.com/office/drawing/2014/main" id="{FEFF9E84-8285-0D22-3081-99A3F07F8920}"/>
              </a:ext>
            </a:extLst>
          </p:cNvPr>
          <p:cNvSpPr>
            <a:spLocks noChangeArrowheads="1"/>
          </p:cNvSpPr>
          <p:nvPr/>
        </p:nvSpPr>
        <p:spPr bwMode="auto">
          <a:xfrm>
            <a:off x="4623197" y="2659857"/>
            <a:ext cx="4648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nl-NL" altLang="nl-NL" sz="1200" b="1">
                <a:solidFill>
                  <a:srgbClr val="000000"/>
                </a:solidFill>
                <a:latin typeface="Calibri" panose="020F0502020204030204" pitchFamily="34" charset="0"/>
              </a:rPr>
              <a:t>-</a:t>
            </a:r>
            <a:endParaRPr lang="nl-NL" altLang="nl-NL" sz="1350"/>
          </a:p>
        </p:txBody>
      </p:sp>
      <p:sp>
        <p:nvSpPr>
          <p:cNvPr id="21" name="Rectangle 19">
            <a:extLst>
              <a:ext uri="{FF2B5EF4-FFF2-40B4-BE49-F238E27FC236}">
                <a16:creationId xmlns:a16="http://schemas.microsoft.com/office/drawing/2014/main" id="{F77710CE-9673-38BF-3325-546DCDAA61C5}"/>
              </a:ext>
            </a:extLst>
          </p:cNvPr>
          <p:cNvSpPr>
            <a:spLocks noChangeArrowheads="1"/>
          </p:cNvSpPr>
          <p:nvPr/>
        </p:nvSpPr>
        <p:spPr bwMode="auto">
          <a:xfrm>
            <a:off x="4668441" y="2659857"/>
            <a:ext cx="65" cy="207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endParaRPr lang="nl-NL" altLang="nl-NL" sz="1350" dirty="0"/>
          </a:p>
        </p:txBody>
      </p:sp>
      <p:sp>
        <p:nvSpPr>
          <p:cNvPr id="22" name="Rectangle 20">
            <a:extLst>
              <a:ext uri="{FF2B5EF4-FFF2-40B4-BE49-F238E27FC236}">
                <a16:creationId xmlns:a16="http://schemas.microsoft.com/office/drawing/2014/main" id="{6469E7D4-4508-6872-E2F2-C197F862A82C}"/>
              </a:ext>
            </a:extLst>
          </p:cNvPr>
          <p:cNvSpPr>
            <a:spLocks noChangeArrowheads="1"/>
          </p:cNvSpPr>
          <p:nvPr/>
        </p:nvSpPr>
        <p:spPr bwMode="auto">
          <a:xfrm>
            <a:off x="5126831" y="2659857"/>
            <a:ext cx="35266"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nl-NL" altLang="nl-NL" sz="1200" dirty="0">
                <a:solidFill>
                  <a:srgbClr val="000000"/>
                </a:solidFill>
                <a:latin typeface="Calibri" panose="020F0502020204030204" pitchFamily="34" charset="0"/>
              </a:rPr>
              <a:t> </a:t>
            </a:r>
            <a:endParaRPr lang="nl-NL" altLang="nl-NL" sz="1350" dirty="0"/>
          </a:p>
        </p:txBody>
      </p:sp>
      <p:sp>
        <p:nvSpPr>
          <p:cNvPr id="23" name="Rectangle 21">
            <a:extLst>
              <a:ext uri="{FF2B5EF4-FFF2-40B4-BE49-F238E27FC236}">
                <a16:creationId xmlns:a16="http://schemas.microsoft.com/office/drawing/2014/main" id="{24279A85-5894-2F0C-AAA4-6C7FC96C12D3}"/>
              </a:ext>
            </a:extLst>
          </p:cNvPr>
          <p:cNvSpPr>
            <a:spLocks noChangeArrowheads="1"/>
          </p:cNvSpPr>
          <p:nvPr/>
        </p:nvSpPr>
        <p:spPr bwMode="auto">
          <a:xfrm>
            <a:off x="5186362" y="2659857"/>
            <a:ext cx="35266"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nl-NL" altLang="nl-NL" sz="1200">
                <a:solidFill>
                  <a:srgbClr val="000000"/>
                </a:solidFill>
                <a:latin typeface="Calibri" panose="020F0502020204030204" pitchFamily="34" charset="0"/>
              </a:rPr>
              <a:t> </a:t>
            </a:r>
            <a:endParaRPr lang="nl-NL" altLang="nl-NL" sz="1350"/>
          </a:p>
        </p:txBody>
      </p:sp>
      <p:sp>
        <p:nvSpPr>
          <p:cNvPr id="24" name="Rectangle 22">
            <a:extLst>
              <a:ext uri="{FF2B5EF4-FFF2-40B4-BE49-F238E27FC236}">
                <a16:creationId xmlns:a16="http://schemas.microsoft.com/office/drawing/2014/main" id="{E53C3545-468F-2EF9-8D9B-17B4B862A053}"/>
              </a:ext>
            </a:extLst>
          </p:cNvPr>
          <p:cNvSpPr>
            <a:spLocks noChangeArrowheads="1"/>
          </p:cNvSpPr>
          <p:nvPr/>
        </p:nvSpPr>
        <p:spPr bwMode="auto">
          <a:xfrm>
            <a:off x="5663803" y="2659857"/>
            <a:ext cx="35266"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nl-NL" altLang="nl-NL" sz="1200">
                <a:solidFill>
                  <a:srgbClr val="000000"/>
                </a:solidFill>
                <a:latin typeface="Calibri" panose="020F0502020204030204" pitchFamily="34" charset="0"/>
              </a:rPr>
              <a:t> </a:t>
            </a:r>
            <a:endParaRPr lang="nl-NL" altLang="nl-NL" sz="1350"/>
          </a:p>
        </p:txBody>
      </p:sp>
      <p:sp>
        <p:nvSpPr>
          <p:cNvPr id="26" name="Rectangle 24">
            <a:extLst>
              <a:ext uri="{FF2B5EF4-FFF2-40B4-BE49-F238E27FC236}">
                <a16:creationId xmlns:a16="http://schemas.microsoft.com/office/drawing/2014/main" id="{83CDE738-DCA9-9368-D6CB-1C21C004B49F}"/>
              </a:ext>
            </a:extLst>
          </p:cNvPr>
          <p:cNvSpPr>
            <a:spLocks noChangeArrowheads="1"/>
          </p:cNvSpPr>
          <p:nvPr/>
        </p:nvSpPr>
        <p:spPr bwMode="auto">
          <a:xfrm>
            <a:off x="6532960" y="2659857"/>
            <a:ext cx="4648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nl-NL" altLang="nl-NL" sz="1200" b="1">
                <a:solidFill>
                  <a:srgbClr val="000000"/>
                </a:solidFill>
                <a:latin typeface="Calibri" panose="020F0502020204030204" pitchFamily="34" charset="0"/>
              </a:rPr>
              <a:t>-</a:t>
            </a:r>
            <a:endParaRPr lang="nl-NL" altLang="nl-NL" sz="1350"/>
          </a:p>
        </p:txBody>
      </p:sp>
      <p:sp>
        <p:nvSpPr>
          <p:cNvPr id="28" name="Rectangle 26">
            <a:extLst>
              <a:ext uri="{FF2B5EF4-FFF2-40B4-BE49-F238E27FC236}">
                <a16:creationId xmlns:a16="http://schemas.microsoft.com/office/drawing/2014/main" id="{28B9AF0E-749E-B719-879D-5859A82406E4}"/>
              </a:ext>
            </a:extLst>
          </p:cNvPr>
          <p:cNvSpPr>
            <a:spLocks noChangeArrowheads="1"/>
          </p:cNvSpPr>
          <p:nvPr/>
        </p:nvSpPr>
        <p:spPr bwMode="auto">
          <a:xfrm>
            <a:off x="7111603" y="2659857"/>
            <a:ext cx="35266"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nl-NL" altLang="nl-NL" sz="1200">
                <a:solidFill>
                  <a:srgbClr val="000000"/>
                </a:solidFill>
                <a:latin typeface="Calibri" panose="020F0502020204030204" pitchFamily="34" charset="0"/>
              </a:rPr>
              <a:t> </a:t>
            </a:r>
            <a:endParaRPr lang="nl-NL" altLang="nl-NL" sz="1350"/>
          </a:p>
        </p:txBody>
      </p:sp>
      <p:sp>
        <p:nvSpPr>
          <p:cNvPr id="29" name="Rectangle 27">
            <a:extLst>
              <a:ext uri="{FF2B5EF4-FFF2-40B4-BE49-F238E27FC236}">
                <a16:creationId xmlns:a16="http://schemas.microsoft.com/office/drawing/2014/main" id="{9A83036D-DE94-B053-8DB7-67070C30C1A6}"/>
              </a:ext>
            </a:extLst>
          </p:cNvPr>
          <p:cNvSpPr>
            <a:spLocks noChangeArrowheads="1"/>
          </p:cNvSpPr>
          <p:nvPr/>
        </p:nvSpPr>
        <p:spPr bwMode="auto">
          <a:xfrm>
            <a:off x="7143750" y="2659857"/>
            <a:ext cx="35266"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nl-NL" altLang="nl-NL" sz="1200">
                <a:solidFill>
                  <a:srgbClr val="000000"/>
                </a:solidFill>
                <a:latin typeface="Calibri" panose="020F0502020204030204" pitchFamily="34" charset="0"/>
              </a:rPr>
              <a:t> </a:t>
            </a:r>
            <a:endParaRPr lang="nl-NL" altLang="nl-NL" sz="1350"/>
          </a:p>
        </p:txBody>
      </p:sp>
      <p:sp>
        <p:nvSpPr>
          <p:cNvPr id="33" name="Rectangle 31">
            <a:extLst>
              <a:ext uri="{FF2B5EF4-FFF2-40B4-BE49-F238E27FC236}">
                <a16:creationId xmlns:a16="http://schemas.microsoft.com/office/drawing/2014/main" id="{C65B3939-AB0A-6AE4-36A1-95F5BCF3604A}"/>
              </a:ext>
            </a:extLst>
          </p:cNvPr>
          <p:cNvSpPr>
            <a:spLocks noChangeArrowheads="1"/>
          </p:cNvSpPr>
          <p:nvPr/>
        </p:nvSpPr>
        <p:spPr bwMode="auto">
          <a:xfrm>
            <a:off x="941745" y="3731141"/>
            <a:ext cx="2582374"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nl-NL" altLang="nl-NL" sz="1500" b="1" u="sng" dirty="0">
                <a:solidFill>
                  <a:srgbClr val="000000"/>
                </a:solidFill>
                <a:latin typeface="Calibri" panose="020F0502020204030204" pitchFamily="34" charset="0"/>
              </a:rPr>
              <a:t>Het fysiek werken met de molen</a:t>
            </a:r>
            <a:endParaRPr lang="nl-NL" altLang="nl-NL" sz="1500" b="1" u="sng" dirty="0"/>
          </a:p>
        </p:txBody>
      </p:sp>
      <p:sp>
        <p:nvSpPr>
          <p:cNvPr id="34" name="Rectangle 32">
            <a:extLst>
              <a:ext uri="{FF2B5EF4-FFF2-40B4-BE49-F238E27FC236}">
                <a16:creationId xmlns:a16="http://schemas.microsoft.com/office/drawing/2014/main" id="{ED700211-6B1C-C512-EB96-15333BCACCD4}"/>
              </a:ext>
            </a:extLst>
          </p:cNvPr>
          <p:cNvSpPr>
            <a:spLocks noChangeArrowheads="1"/>
          </p:cNvSpPr>
          <p:nvPr/>
        </p:nvSpPr>
        <p:spPr bwMode="auto">
          <a:xfrm>
            <a:off x="3790950" y="2964657"/>
            <a:ext cx="35266"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nl-NL" altLang="nl-NL" sz="1200">
                <a:solidFill>
                  <a:srgbClr val="000000"/>
                </a:solidFill>
                <a:latin typeface="Calibri" panose="020F0502020204030204" pitchFamily="34" charset="0"/>
              </a:rPr>
              <a:t> </a:t>
            </a:r>
            <a:endParaRPr lang="nl-NL" altLang="nl-NL" sz="1350"/>
          </a:p>
        </p:txBody>
      </p:sp>
      <p:sp>
        <p:nvSpPr>
          <p:cNvPr id="35" name="Rectangle 33">
            <a:extLst>
              <a:ext uri="{FF2B5EF4-FFF2-40B4-BE49-F238E27FC236}">
                <a16:creationId xmlns:a16="http://schemas.microsoft.com/office/drawing/2014/main" id="{92E3A6E2-0B06-EC2D-3510-1A86FC8CF32A}"/>
              </a:ext>
            </a:extLst>
          </p:cNvPr>
          <p:cNvSpPr>
            <a:spLocks noChangeArrowheads="1"/>
          </p:cNvSpPr>
          <p:nvPr/>
        </p:nvSpPr>
        <p:spPr bwMode="auto">
          <a:xfrm>
            <a:off x="3904060" y="3696488"/>
            <a:ext cx="958147"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nl-NL" altLang="nl-NL" sz="1500" b="1" u="sng" dirty="0">
                <a:solidFill>
                  <a:srgbClr val="000000"/>
                </a:solidFill>
                <a:latin typeface="Calibri" panose="020F0502020204030204" pitchFamily="34" charset="0"/>
              </a:rPr>
              <a:t>Basis kennis</a:t>
            </a:r>
            <a:endParaRPr lang="nl-NL" altLang="nl-NL" sz="1500" b="1" u="sng" dirty="0"/>
          </a:p>
        </p:txBody>
      </p:sp>
      <p:sp>
        <p:nvSpPr>
          <p:cNvPr id="37" name="Rectangle 35">
            <a:extLst>
              <a:ext uri="{FF2B5EF4-FFF2-40B4-BE49-F238E27FC236}">
                <a16:creationId xmlns:a16="http://schemas.microsoft.com/office/drawing/2014/main" id="{BC5B81F8-92B3-5036-A01C-936B25385B87}"/>
              </a:ext>
            </a:extLst>
          </p:cNvPr>
          <p:cNvSpPr>
            <a:spLocks noChangeArrowheads="1"/>
          </p:cNvSpPr>
          <p:nvPr/>
        </p:nvSpPr>
        <p:spPr bwMode="auto">
          <a:xfrm>
            <a:off x="5663803" y="2964657"/>
            <a:ext cx="35266"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nl-NL" altLang="nl-NL" sz="1200">
                <a:solidFill>
                  <a:srgbClr val="000000"/>
                </a:solidFill>
                <a:latin typeface="Calibri" panose="020F0502020204030204" pitchFamily="34" charset="0"/>
              </a:rPr>
              <a:t> </a:t>
            </a:r>
            <a:endParaRPr lang="nl-NL" altLang="nl-NL" sz="1350"/>
          </a:p>
        </p:txBody>
      </p:sp>
      <p:sp>
        <p:nvSpPr>
          <p:cNvPr id="38" name="Rectangle 36">
            <a:extLst>
              <a:ext uri="{FF2B5EF4-FFF2-40B4-BE49-F238E27FC236}">
                <a16:creationId xmlns:a16="http://schemas.microsoft.com/office/drawing/2014/main" id="{471AAFA6-622A-ED92-D285-47C0C9CCBCDA}"/>
              </a:ext>
            </a:extLst>
          </p:cNvPr>
          <p:cNvSpPr>
            <a:spLocks noChangeArrowheads="1"/>
          </p:cNvSpPr>
          <p:nvPr/>
        </p:nvSpPr>
        <p:spPr bwMode="auto">
          <a:xfrm>
            <a:off x="5034470" y="3696488"/>
            <a:ext cx="2548903"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nl-NL" altLang="nl-NL" sz="1500" b="1" u="sng" dirty="0">
                <a:solidFill>
                  <a:srgbClr val="000000"/>
                </a:solidFill>
                <a:latin typeface="Calibri" panose="020F0502020204030204" pitchFamily="34" charset="0"/>
              </a:rPr>
              <a:t>Verdiepende  kennis en  Theorie</a:t>
            </a:r>
            <a:endParaRPr lang="nl-NL" altLang="nl-NL" sz="1500" b="1" u="sng" dirty="0"/>
          </a:p>
        </p:txBody>
      </p:sp>
      <p:sp>
        <p:nvSpPr>
          <p:cNvPr id="39" name="Rectangle 37">
            <a:extLst>
              <a:ext uri="{FF2B5EF4-FFF2-40B4-BE49-F238E27FC236}">
                <a16:creationId xmlns:a16="http://schemas.microsoft.com/office/drawing/2014/main" id="{A8CBD9C4-DC67-AAC6-E24A-9D0ABA327FBD}"/>
              </a:ext>
            </a:extLst>
          </p:cNvPr>
          <p:cNvSpPr>
            <a:spLocks noChangeArrowheads="1"/>
          </p:cNvSpPr>
          <p:nvPr/>
        </p:nvSpPr>
        <p:spPr bwMode="auto">
          <a:xfrm>
            <a:off x="6792516" y="2964657"/>
            <a:ext cx="35266"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nl-NL" altLang="nl-NL" sz="1200">
                <a:solidFill>
                  <a:srgbClr val="000000"/>
                </a:solidFill>
                <a:latin typeface="Calibri" panose="020F0502020204030204" pitchFamily="34" charset="0"/>
              </a:rPr>
              <a:t> </a:t>
            </a:r>
            <a:endParaRPr lang="nl-NL" altLang="nl-NL" sz="1350"/>
          </a:p>
        </p:txBody>
      </p:sp>
      <p:sp>
        <p:nvSpPr>
          <p:cNvPr id="41" name="Rectangle 39">
            <a:extLst>
              <a:ext uri="{FF2B5EF4-FFF2-40B4-BE49-F238E27FC236}">
                <a16:creationId xmlns:a16="http://schemas.microsoft.com/office/drawing/2014/main" id="{F449A4CC-29DE-64B8-3B63-D4F5E58AB63B}"/>
              </a:ext>
            </a:extLst>
          </p:cNvPr>
          <p:cNvSpPr>
            <a:spLocks noChangeArrowheads="1"/>
          </p:cNvSpPr>
          <p:nvPr/>
        </p:nvSpPr>
        <p:spPr bwMode="auto">
          <a:xfrm>
            <a:off x="7492603" y="2964657"/>
            <a:ext cx="35266"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nl-NL" altLang="nl-NL" sz="1200">
                <a:solidFill>
                  <a:srgbClr val="000000"/>
                </a:solidFill>
                <a:latin typeface="Calibri" panose="020F0502020204030204" pitchFamily="34" charset="0"/>
              </a:rPr>
              <a:t> </a:t>
            </a:r>
            <a:endParaRPr lang="nl-NL" altLang="nl-NL" sz="1350"/>
          </a:p>
        </p:txBody>
      </p:sp>
      <p:sp>
        <p:nvSpPr>
          <p:cNvPr id="42" name="Rectangle 40">
            <a:extLst>
              <a:ext uri="{FF2B5EF4-FFF2-40B4-BE49-F238E27FC236}">
                <a16:creationId xmlns:a16="http://schemas.microsoft.com/office/drawing/2014/main" id="{19F1C7E1-B68D-25E6-BF71-7315DE31F0FF}"/>
              </a:ext>
            </a:extLst>
          </p:cNvPr>
          <p:cNvSpPr>
            <a:spLocks noChangeArrowheads="1"/>
          </p:cNvSpPr>
          <p:nvPr/>
        </p:nvSpPr>
        <p:spPr bwMode="auto">
          <a:xfrm>
            <a:off x="1844278" y="3144441"/>
            <a:ext cx="35266"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nl-NL" altLang="nl-NL" sz="1200">
                <a:solidFill>
                  <a:srgbClr val="000000"/>
                </a:solidFill>
                <a:latin typeface="Calibri" panose="020F0502020204030204" pitchFamily="34" charset="0"/>
              </a:rPr>
              <a:t> </a:t>
            </a:r>
            <a:endParaRPr lang="nl-NL" altLang="nl-NL" sz="1350"/>
          </a:p>
        </p:txBody>
      </p:sp>
      <p:sp>
        <p:nvSpPr>
          <p:cNvPr id="43" name="Rectangle 41">
            <a:extLst>
              <a:ext uri="{FF2B5EF4-FFF2-40B4-BE49-F238E27FC236}">
                <a16:creationId xmlns:a16="http://schemas.microsoft.com/office/drawing/2014/main" id="{8AE14071-C7AA-19BC-2AD7-276BF40C2D3B}"/>
              </a:ext>
            </a:extLst>
          </p:cNvPr>
          <p:cNvSpPr>
            <a:spLocks noChangeArrowheads="1"/>
          </p:cNvSpPr>
          <p:nvPr/>
        </p:nvSpPr>
        <p:spPr bwMode="auto">
          <a:xfrm>
            <a:off x="2321719" y="3144441"/>
            <a:ext cx="35266"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nl-NL" altLang="nl-NL" sz="1200">
                <a:solidFill>
                  <a:srgbClr val="000000"/>
                </a:solidFill>
                <a:latin typeface="Calibri" panose="020F0502020204030204" pitchFamily="34" charset="0"/>
              </a:rPr>
              <a:t> </a:t>
            </a:r>
            <a:endParaRPr lang="nl-NL" altLang="nl-NL" sz="1350"/>
          </a:p>
        </p:txBody>
      </p:sp>
      <p:sp>
        <p:nvSpPr>
          <p:cNvPr id="44" name="Rectangle 42">
            <a:extLst>
              <a:ext uri="{FF2B5EF4-FFF2-40B4-BE49-F238E27FC236}">
                <a16:creationId xmlns:a16="http://schemas.microsoft.com/office/drawing/2014/main" id="{091C6203-85B5-EFBD-BC26-9FE76D868F2B}"/>
              </a:ext>
            </a:extLst>
          </p:cNvPr>
          <p:cNvSpPr>
            <a:spLocks noChangeArrowheads="1"/>
          </p:cNvSpPr>
          <p:nvPr/>
        </p:nvSpPr>
        <p:spPr bwMode="auto">
          <a:xfrm>
            <a:off x="2799160" y="3144441"/>
            <a:ext cx="35266"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nl-NL" altLang="nl-NL" sz="1200">
                <a:solidFill>
                  <a:srgbClr val="000000"/>
                </a:solidFill>
                <a:latin typeface="Calibri" panose="020F0502020204030204" pitchFamily="34" charset="0"/>
              </a:rPr>
              <a:t> </a:t>
            </a:r>
            <a:endParaRPr lang="nl-NL" altLang="nl-NL" sz="1350"/>
          </a:p>
        </p:txBody>
      </p:sp>
      <p:sp>
        <p:nvSpPr>
          <p:cNvPr id="45" name="Rectangle 43">
            <a:extLst>
              <a:ext uri="{FF2B5EF4-FFF2-40B4-BE49-F238E27FC236}">
                <a16:creationId xmlns:a16="http://schemas.microsoft.com/office/drawing/2014/main" id="{8C0A312E-D997-E530-FE9A-B1D2839A4551}"/>
              </a:ext>
            </a:extLst>
          </p:cNvPr>
          <p:cNvSpPr>
            <a:spLocks noChangeArrowheads="1"/>
          </p:cNvSpPr>
          <p:nvPr/>
        </p:nvSpPr>
        <p:spPr bwMode="auto">
          <a:xfrm>
            <a:off x="3276600" y="3144441"/>
            <a:ext cx="35266"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nl-NL" altLang="nl-NL" sz="1200">
                <a:solidFill>
                  <a:srgbClr val="000000"/>
                </a:solidFill>
                <a:latin typeface="Calibri" panose="020F0502020204030204" pitchFamily="34" charset="0"/>
              </a:rPr>
              <a:t> </a:t>
            </a:r>
            <a:endParaRPr lang="nl-NL" altLang="nl-NL" sz="1350"/>
          </a:p>
        </p:txBody>
      </p:sp>
      <p:sp>
        <p:nvSpPr>
          <p:cNvPr id="46" name="Rectangle 44">
            <a:extLst>
              <a:ext uri="{FF2B5EF4-FFF2-40B4-BE49-F238E27FC236}">
                <a16:creationId xmlns:a16="http://schemas.microsoft.com/office/drawing/2014/main" id="{0AC92206-7005-CB45-C3AD-9FD3485FF87E}"/>
              </a:ext>
            </a:extLst>
          </p:cNvPr>
          <p:cNvSpPr>
            <a:spLocks noChangeArrowheads="1"/>
          </p:cNvSpPr>
          <p:nvPr/>
        </p:nvSpPr>
        <p:spPr bwMode="auto">
          <a:xfrm>
            <a:off x="3754041" y="3144441"/>
            <a:ext cx="35266"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nl-NL" altLang="nl-NL" sz="1200">
                <a:solidFill>
                  <a:srgbClr val="000000"/>
                </a:solidFill>
                <a:latin typeface="Calibri" panose="020F0502020204030204" pitchFamily="34" charset="0"/>
              </a:rPr>
              <a:t> </a:t>
            </a:r>
            <a:endParaRPr lang="nl-NL" altLang="nl-NL" sz="1350"/>
          </a:p>
        </p:txBody>
      </p:sp>
      <p:sp>
        <p:nvSpPr>
          <p:cNvPr id="48" name="Rectangle 46">
            <a:extLst>
              <a:ext uri="{FF2B5EF4-FFF2-40B4-BE49-F238E27FC236}">
                <a16:creationId xmlns:a16="http://schemas.microsoft.com/office/drawing/2014/main" id="{34418F61-E3B0-6E68-98A1-4689E02DC0A7}"/>
              </a:ext>
            </a:extLst>
          </p:cNvPr>
          <p:cNvSpPr>
            <a:spLocks noChangeArrowheads="1"/>
          </p:cNvSpPr>
          <p:nvPr/>
        </p:nvSpPr>
        <p:spPr bwMode="auto">
          <a:xfrm>
            <a:off x="5848350" y="3144441"/>
            <a:ext cx="35266"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nl-NL" altLang="nl-NL" sz="1200">
                <a:solidFill>
                  <a:srgbClr val="000000"/>
                </a:solidFill>
                <a:latin typeface="Calibri" panose="020F0502020204030204" pitchFamily="34" charset="0"/>
              </a:rPr>
              <a:t> </a:t>
            </a:r>
            <a:endParaRPr lang="nl-NL" altLang="nl-NL" sz="1350"/>
          </a:p>
        </p:txBody>
      </p:sp>
      <p:sp>
        <p:nvSpPr>
          <p:cNvPr id="49" name="Rectangle 47">
            <a:extLst>
              <a:ext uri="{FF2B5EF4-FFF2-40B4-BE49-F238E27FC236}">
                <a16:creationId xmlns:a16="http://schemas.microsoft.com/office/drawing/2014/main" id="{5D7E9322-B231-45A3-C4EE-898A6DCFD4E2}"/>
              </a:ext>
            </a:extLst>
          </p:cNvPr>
          <p:cNvSpPr>
            <a:spLocks noChangeArrowheads="1"/>
          </p:cNvSpPr>
          <p:nvPr/>
        </p:nvSpPr>
        <p:spPr bwMode="auto">
          <a:xfrm>
            <a:off x="1844278" y="3326607"/>
            <a:ext cx="35266"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nl-NL" altLang="nl-NL" sz="1200">
                <a:solidFill>
                  <a:srgbClr val="000000"/>
                </a:solidFill>
                <a:latin typeface="Calibri" panose="020F0502020204030204" pitchFamily="34" charset="0"/>
              </a:rPr>
              <a:t> </a:t>
            </a:r>
            <a:endParaRPr lang="nl-NL" altLang="nl-NL" sz="1350"/>
          </a:p>
        </p:txBody>
      </p:sp>
      <p:sp>
        <p:nvSpPr>
          <p:cNvPr id="50" name="Rectangle 48">
            <a:extLst>
              <a:ext uri="{FF2B5EF4-FFF2-40B4-BE49-F238E27FC236}">
                <a16:creationId xmlns:a16="http://schemas.microsoft.com/office/drawing/2014/main" id="{F3888A03-62C7-6951-F4F2-B7A4AEFA7B3B}"/>
              </a:ext>
            </a:extLst>
          </p:cNvPr>
          <p:cNvSpPr>
            <a:spLocks noChangeArrowheads="1"/>
          </p:cNvSpPr>
          <p:nvPr/>
        </p:nvSpPr>
        <p:spPr bwMode="auto">
          <a:xfrm>
            <a:off x="2321719" y="3326607"/>
            <a:ext cx="35266"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nl-NL" altLang="nl-NL" sz="1200">
                <a:solidFill>
                  <a:srgbClr val="000000"/>
                </a:solidFill>
                <a:latin typeface="Calibri" panose="020F0502020204030204" pitchFamily="34" charset="0"/>
              </a:rPr>
              <a:t> </a:t>
            </a:r>
            <a:endParaRPr lang="nl-NL" altLang="nl-NL" sz="1350"/>
          </a:p>
        </p:txBody>
      </p:sp>
      <p:sp>
        <p:nvSpPr>
          <p:cNvPr id="51" name="Rectangle 49">
            <a:extLst>
              <a:ext uri="{FF2B5EF4-FFF2-40B4-BE49-F238E27FC236}">
                <a16:creationId xmlns:a16="http://schemas.microsoft.com/office/drawing/2014/main" id="{8078104B-6BD7-2A90-A458-349C7F98D0B0}"/>
              </a:ext>
            </a:extLst>
          </p:cNvPr>
          <p:cNvSpPr>
            <a:spLocks noChangeArrowheads="1"/>
          </p:cNvSpPr>
          <p:nvPr/>
        </p:nvSpPr>
        <p:spPr bwMode="auto">
          <a:xfrm>
            <a:off x="2799160" y="3326607"/>
            <a:ext cx="35266"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nl-NL" altLang="nl-NL" sz="1200">
                <a:solidFill>
                  <a:srgbClr val="000000"/>
                </a:solidFill>
                <a:latin typeface="Calibri" panose="020F0502020204030204" pitchFamily="34" charset="0"/>
              </a:rPr>
              <a:t> </a:t>
            </a:r>
            <a:endParaRPr lang="nl-NL" altLang="nl-NL" sz="1350"/>
          </a:p>
        </p:txBody>
      </p:sp>
      <p:sp>
        <p:nvSpPr>
          <p:cNvPr id="52" name="Rectangle 50">
            <a:extLst>
              <a:ext uri="{FF2B5EF4-FFF2-40B4-BE49-F238E27FC236}">
                <a16:creationId xmlns:a16="http://schemas.microsoft.com/office/drawing/2014/main" id="{B90B46E7-C334-986A-6F9E-952840DDFCA3}"/>
              </a:ext>
            </a:extLst>
          </p:cNvPr>
          <p:cNvSpPr>
            <a:spLocks noChangeArrowheads="1"/>
          </p:cNvSpPr>
          <p:nvPr/>
        </p:nvSpPr>
        <p:spPr bwMode="auto">
          <a:xfrm>
            <a:off x="3276600" y="3326607"/>
            <a:ext cx="35266"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nl-NL" altLang="nl-NL" sz="1200">
                <a:solidFill>
                  <a:srgbClr val="000000"/>
                </a:solidFill>
                <a:latin typeface="Calibri" panose="020F0502020204030204" pitchFamily="34" charset="0"/>
              </a:rPr>
              <a:t> </a:t>
            </a:r>
            <a:endParaRPr lang="nl-NL" altLang="nl-NL" sz="1350"/>
          </a:p>
        </p:txBody>
      </p:sp>
      <p:sp>
        <p:nvSpPr>
          <p:cNvPr id="53" name="Rectangle 51">
            <a:extLst>
              <a:ext uri="{FF2B5EF4-FFF2-40B4-BE49-F238E27FC236}">
                <a16:creationId xmlns:a16="http://schemas.microsoft.com/office/drawing/2014/main" id="{8D3AB346-77B7-76BB-BB4B-8CA01DA64A17}"/>
              </a:ext>
            </a:extLst>
          </p:cNvPr>
          <p:cNvSpPr>
            <a:spLocks noChangeArrowheads="1"/>
          </p:cNvSpPr>
          <p:nvPr/>
        </p:nvSpPr>
        <p:spPr bwMode="auto">
          <a:xfrm>
            <a:off x="3754041" y="3326607"/>
            <a:ext cx="35266"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nl-NL" altLang="nl-NL" sz="1200">
                <a:solidFill>
                  <a:srgbClr val="000000"/>
                </a:solidFill>
                <a:latin typeface="Calibri" panose="020F0502020204030204" pitchFamily="34" charset="0"/>
              </a:rPr>
              <a:t> </a:t>
            </a:r>
            <a:endParaRPr lang="nl-NL" altLang="nl-NL" sz="1350"/>
          </a:p>
        </p:txBody>
      </p:sp>
      <p:sp>
        <p:nvSpPr>
          <p:cNvPr id="55" name="Rectangle 53">
            <a:extLst>
              <a:ext uri="{FF2B5EF4-FFF2-40B4-BE49-F238E27FC236}">
                <a16:creationId xmlns:a16="http://schemas.microsoft.com/office/drawing/2014/main" id="{0A5BC431-F082-0527-44FF-3454F9918E9C}"/>
              </a:ext>
            </a:extLst>
          </p:cNvPr>
          <p:cNvSpPr>
            <a:spLocks noChangeArrowheads="1"/>
          </p:cNvSpPr>
          <p:nvPr/>
        </p:nvSpPr>
        <p:spPr bwMode="auto">
          <a:xfrm>
            <a:off x="5524500" y="3326607"/>
            <a:ext cx="35266"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nl-NL" altLang="nl-NL" sz="1200">
                <a:solidFill>
                  <a:srgbClr val="000000"/>
                </a:solidFill>
                <a:latin typeface="Calibri" panose="020F0502020204030204" pitchFamily="34" charset="0"/>
              </a:rPr>
              <a:t> </a:t>
            </a:r>
            <a:endParaRPr lang="nl-NL" altLang="nl-NL" sz="1350"/>
          </a:p>
        </p:txBody>
      </p:sp>
      <p:sp>
        <p:nvSpPr>
          <p:cNvPr id="56" name="Rectangle 54">
            <a:extLst>
              <a:ext uri="{FF2B5EF4-FFF2-40B4-BE49-F238E27FC236}">
                <a16:creationId xmlns:a16="http://schemas.microsoft.com/office/drawing/2014/main" id="{1433E044-F280-1BDF-675F-49B9FB1BE741}"/>
              </a:ext>
            </a:extLst>
          </p:cNvPr>
          <p:cNvSpPr>
            <a:spLocks noChangeArrowheads="1"/>
          </p:cNvSpPr>
          <p:nvPr/>
        </p:nvSpPr>
        <p:spPr bwMode="auto">
          <a:xfrm>
            <a:off x="1844278" y="3523060"/>
            <a:ext cx="35266"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nl-NL" altLang="nl-NL" sz="1200">
                <a:solidFill>
                  <a:srgbClr val="000000"/>
                </a:solidFill>
                <a:latin typeface="Calibri" panose="020F0502020204030204" pitchFamily="34" charset="0"/>
              </a:rPr>
              <a:t> </a:t>
            </a:r>
            <a:endParaRPr lang="nl-NL" altLang="nl-NL" sz="1350"/>
          </a:p>
        </p:txBody>
      </p:sp>
      <p:sp>
        <p:nvSpPr>
          <p:cNvPr id="57" name="Rectangle 55">
            <a:extLst>
              <a:ext uri="{FF2B5EF4-FFF2-40B4-BE49-F238E27FC236}">
                <a16:creationId xmlns:a16="http://schemas.microsoft.com/office/drawing/2014/main" id="{C3D234E2-5D9B-7061-9215-EB31CCA52B25}"/>
              </a:ext>
            </a:extLst>
          </p:cNvPr>
          <p:cNvSpPr>
            <a:spLocks noChangeArrowheads="1"/>
          </p:cNvSpPr>
          <p:nvPr/>
        </p:nvSpPr>
        <p:spPr bwMode="auto">
          <a:xfrm>
            <a:off x="1844278" y="3719513"/>
            <a:ext cx="35266"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nl-NL" altLang="nl-NL" sz="1200">
                <a:solidFill>
                  <a:srgbClr val="000000"/>
                </a:solidFill>
                <a:latin typeface="Calibri" panose="020F0502020204030204" pitchFamily="34" charset="0"/>
              </a:rPr>
              <a:t> </a:t>
            </a:r>
            <a:endParaRPr lang="nl-NL" altLang="nl-NL" sz="1350"/>
          </a:p>
        </p:txBody>
      </p:sp>
      <p:sp>
        <p:nvSpPr>
          <p:cNvPr id="58" name="Rectangle 56">
            <a:extLst>
              <a:ext uri="{FF2B5EF4-FFF2-40B4-BE49-F238E27FC236}">
                <a16:creationId xmlns:a16="http://schemas.microsoft.com/office/drawing/2014/main" id="{DF783419-719D-99E8-F63E-F60084309173}"/>
              </a:ext>
            </a:extLst>
          </p:cNvPr>
          <p:cNvSpPr>
            <a:spLocks noChangeArrowheads="1"/>
          </p:cNvSpPr>
          <p:nvPr/>
        </p:nvSpPr>
        <p:spPr bwMode="auto">
          <a:xfrm>
            <a:off x="1844278" y="3914776"/>
            <a:ext cx="35266"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nl-NL" altLang="nl-NL" sz="1200">
                <a:solidFill>
                  <a:srgbClr val="000000"/>
                </a:solidFill>
                <a:latin typeface="Calibri" panose="020F0502020204030204" pitchFamily="34" charset="0"/>
              </a:rPr>
              <a:t> </a:t>
            </a:r>
            <a:endParaRPr lang="nl-NL" altLang="nl-NL" sz="1350"/>
          </a:p>
        </p:txBody>
      </p:sp>
      <p:sp>
        <p:nvSpPr>
          <p:cNvPr id="59" name="Rectangle 57">
            <a:extLst>
              <a:ext uri="{FF2B5EF4-FFF2-40B4-BE49-F238E27FC236}">
                <a16:creationId xmlns:a16="http://schemas.microsoft.com/office/drawing/2014/main" id="{D3011A05-E13A-F0B9-E389-53C3125ECD16}"/>
              </a:ext>
            </a:extLst>
          </p:cNvPr>
          <p:cNvSpPr>
            <a:spLocks noChangeArrowheads="1"/>
          </p:cNvSpPr>
          <p:nvPr/>
        </p:nvSpPr>
        <p:spPr bwMode="auto">
          <a:xfrm>
            <a:off x="1844278" y="4110038"/>
            <a:ext cx="35266"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nl-NL" altLang="nl-NL" sz="1200">
                <a:solidFill>
                  <a:srgbClr val="000000"/>
                </a:solidFill>
                <a:latin typeface="Calibri" panose="020F0502020204030204" pitchFamily="34" charset="0"/>
              </a:rPr>
              <a:t> </a:t>
            </a:r>
            <a:endParaRPr lang="nl-NL" altLang="nl-NL" sz="1350"/>
          </a:p>
        </p:txBody>
      </p:sp>
      <p:sp>
        <p:nvSpPr>
          <p:cNvPr id="60" name="Rectangle 58">
            <a:extLst>
              <a:ext uri="{FF2B5EF4-FFF2-40B4-BE49-F238E27FC236}">
                <a16:creationId xmlns:a16="http://schemas.microsoft.com/office/drawing/2014/main" id="{E28BC892-F926-0166-2AC1-A963A93B3110}"/>
              </a:ext>
            </a:extLst>
          </p:cNvPr>
          <p:cNvSpPr>
            <a:spLocks noChangeArrowheads="1"/>
          </p:cNvSpPr>
          <p:nvPr/>
        </p:nvSpPr>
        <p:spPr bwMode="auto">
          <a:xfrm>
            <a:off x="1844278" y="4306491"/>
            <a:ext cx="35266"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nl-NL" altLang="nl-NL" sz="1200">
                <a:solidFill>
                  <a:srgbClr val="000000"/>
                </a:solidFill>
                <a:latin typeface="Calibri" panose="020F0502020204030204" pitchFamily="34" charset="0"/>
              </a:rPr>
              <a:t> </a:t>
            </a:r>
            <a:endParaRPr lang="nl-NL" altLang="nl-NL" sz="1350"/>
          </a:p>
        </p:txBody>
      </p:sp>
      <p:sp>
        <p:nvSpPr>
          <p:cNvPr id="62" name="Rectangle 60">
            <a:extLst>
              <a:ext uri="{FF2B5EF4-FFF2-40B4-BE49-F238E27FC236}">
                <a16:creationId xmlns:a16="http://schemas.microsoft.com/office/drawing/2014/main" id="{43016970-C944-04D8-38E0-3C4922BD4FC4}"/>
              </a:ext>
            </a:extLst>
          </p:cNvPr>
          <p:cNvSpPr>
            <a:spLocks noChangeArrowheads="1"/>
          </p:cNvSpPr>
          <p:nvPr/>
        </p:nvSpPr>
        <p:spPr bwMode="auto">
          <a:xfrm>
            <a:off x="7796212" y="4502944"/>
            <a:ext cx="35266"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nl-NL" altLang="nl-NL" sz="1200">
                <a:solidFill>
                  <a:srgbClr val="000000"/>
                </a:solidFill>
                <a:latin typeface="Calibri" panose="020F0502020204030204" pitchFamily="34" charset="0"/>
              </a:rPr>
              <a:t> </a:t>
            </a:r>
            <a:endParaRPr lang="nl-NL" altLang="nl-NL" sz="1350"/>
          </a:p>
        </p:txBody>
      </p:sp>
      <p:sp>
        <p:nvSpPr>
          <p:cNvPr id="63" name="Rectangle 61">
            <a:extLst>
              <a:ext uri="{FF2B5EF4-FFF2-40B4-BE49-F238E27FC236}">
                <a16:creationId xmlns:a16="http://schemas.microsoft.com/office/drawing/2014/main" id="{90327A34-541E-F68A-641B-88D0147C5C30}"/>
              </a:ext>
            </a:extLst>
          </p:cNvPr>
          <p:cNvSpPr>
            <a:spLocks noChangeArrowheads="1"/>
          </p:cNvSpPr>
          <p:nvPr/>
        </p:nvSpPr>
        <p:spPr bwMode="auto">
          <a:xfrm>
            <a:off x="1844278" y="4698207"/>
            <a:ext cx="35266"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nl-NL" altLang="nl-NL" sz="1200">
                <a:solidFill>
                  <a:srgbClr val="000000"/>
                </a:solidFill>
                <a:latin typeface="Calibri" panose="020F0502020204030204" pitchFamily="34" charset="0"/>
              </a:rPr>
              <a:t> </a:t>
            </a:r>
            <a:endParaRPr lang="nl-NL" altLang="nl-NL" sz="1350"/>
          </a:p>
        </p:txBody>
      </p:sp>
      <p:sp>
        <p:nvSpPr>
          <p:cNvPr id="2051" name="Rectangle 64">
            <a:extLst>
              <a:ext uri="{FF2B5EF4-FFF2-40B4-BE49-F238E27FC236}">
                <a16:creationId xmlns:a16="http://schemas.microsoft.com/office/drawing/2014/main" id="{0EDEF841-332A-8B90-B60D-FCBE48273201}"/>
              </a:ext>
            </a:extLst>
          </p:cNvPr>
          <p:cNvSpPr>
            <a:spLocks noChangeArrowheads="1"/>
          </p:cNvSpPr>
          <p:nvPr/>
        </p:nvSpPr>
        <p:spPr bwMode="auto">
          <a:xfrm>
            <a:off x="2099431" y="2625232"/>
            <a:ext cx="160236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nl-NL" altLang="nl-NL" b="1" dirty="0">
                <a:solidFill>
                  <a:srgbClr val="4472C4"/>
                </a:solidFill>
                <a:latin typeface="Calibri" panose="020F0502020204030204" pitchFamily="34" charset="0"/>
              </a:rPr>
              <a:t>BASISOPLEIDING</a:t>
            </a:r>
          </a:p>
        </p:txBody>
      </p:sp>
      <p:sp>
        <p:nvSpPr>
          <p:cNvPr id="2052" name="Rectangle 65">
            <a:extLst>
              <a:ext uri="{FF2B5EF4-FFF2-40B4-BE49-F238E27FC236}">
                <a16:creationId xmlns:a16="http://schemas.microsoft.com/office/drawing/2014/main" id="{300BD27B-B299-4BDA-DC29-051514F3D4D7}"/>
              </a:ext>
            </a:extLst>
          </p:cNvPr>
          <p:cNvSpPr>
            <a:spLocks noChangeArrowheads="1"/>
          </p:cNvSpPr>
          <p:nvPr/>
        </p:nvSpPr>
        <p:spPr bwMode="auto">
          <a:xfrm>
            <a:off x="5024437" y="1857376"/>
            <a:ext cx="35266"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nl-NL" altLang="nl-NL" sz="1200" b="1" dirty="0">
                <a:solidFill>
                  <a:srgbClr val="4472C4"/>
                </a:solidFill>
                <a:latin typeface="Calibri" panose="020F0502020204030204" pitchFamily="34" charset="0"/>
              </a:rPr>
              <a:t> </a:t>
            </a:r>
            <a:endParaRPr lang="nl-NL" altLang="nl-NL" sz="1350" dirty="0"/>
          </a:p>
        </p:txBody>
      </p:sp>
      <p:sp>
        <p:nvSpPr>
          <p:cNvPr id="2057" name="Rectangle 70">
            <a:extLst>
              <a:ext uri="{FF2B5EF4-FFF2-40B4-BE49-F238E27FC236}">
                <a16:creationId xmlns:a16="http://schemas.microsoft.com/office/drawing/2014/main" id="{3D7CDAA1-5136-D219-55AC-1F81E9249260}"/>
              </a:ext>
            </a:extLst>
          </p:cNvPr>
          <p:cNvSpPr>
            <a:spLocks noChangeArrowheads="1"/>
          </p:cNvSpPr>
          <p:nvPr/>
        </p:nvSpPr>
        <p:spPr bwMode="auto">
          <a:xfrm>
            <a:off x="8053387" y="4067176"/>
            <a:ext cx="35266"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nl-NL" altLang="nl-NL" sz="1200">
                <a:solidFill>
                  <a:srgbClr val="EE0000"/>
                </a:solidFill>
                <a:latin typeface="Calibri" panose="020F0502020204030204" pitchFamily="34" charset="0"/>
              </a:rPr>
              <a:t> </a:t>
            </a:r>
            <a:endParaRPr lang="nl-NL" altLang="nl-NL" sz="1350"/>
          </a:p>
        </p:txBody>
      </p:sp>
      <p:sp>
        <p:nvSpPr>
          <p:cNvPr id="2058" name="Oval 71">
            <a:extLst>
              <a:ext uri="{FF2B5EF4-FFF2-40B4-BE49-F238E27FC236}">
                <a16:creationId xmlns:a16="http://schemas.microsoft.com/office/drawing/2014/main" id="{D0A27B71-9AAE-5971-44FC-83C01ED8ADBE}"/>
              </a:ext>
            </a:extLst>
          </p:cNvPr>
          <p:cNvSpPr>
            <a:spLocks noChangeArrowheads="1"/>
          </p:cNvSpPr>
          <p:nvPr/>
        </p:nvSpPr>
        <p:spPr bwMode="auto">
          <a:xfrm>
            <a:off x="876357" y="3191270"/>
            <a:ext cx="4061161" cy="1338263"/>
          </a:xfrm>
          <a:prstGeom prst="ellipse">
            <a:avLst/>
          </a:prstGeom>
          <a:noFill/>
          <a:ln w="17463" cap="flat">
            <a:solidFill>
              <a:srgbClr val="0070C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nl-NL"/>
          </a:p>
        </p:txBody>
      </p:sp>
      <p:sp>
        <p:nvSpPr>
          <p:cNvPr id="2059" name="Oval 72">
            <a:extLst>
              <a:ext uri="{FF2B5EF4-FFF2-40B4-BE49-F238E27FC236}">
                <a16:creationId xmlns:a16="http://schemas.microsoft.com/office/drawing/2014/main" id="{EA3C1DC1-2140-4DAD-EF59-6FA2C56CDBB5}"/>
              </a:ext>
            </a:extLst>
          </p:cNvPr>
          <p:cNvSpPr>
            <a:spLocks noChangeArrowheads="1"/>
          </p:cNvSpPr>
          <p:nvPr/>
        </p:nvSpPr>
        <p:spPr bwMode="auto">
          <a:xfrm>
            <a:off x="3779758" y="3150873"/>
            <a:ext cx="4337447" cy="1338263"/>
          </a:xfrm>
          <a:prstGeom prst="ellipse">
            <a:avLst/>
          </a:prstGeom>
          <a:noFill/>
          <a:ln w="17463" cap="flat">
            <a:solidFill>
              <a:srgbClr val="EE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nl-NL"/>
          </a:p>
        </p:txBody>
      </p:sp>
      <p:sp>
        <p:nvSpPr>
          <p:cNvPr id="2060" name="Freeform 73">
            <a:extLst>
              <a:ext uri="{FF2B5EF4-FFF2-40B4-BE49-F238E27FC236}">
                <a16:creationId xmlns:a16="http://schemas.microsoft.com/office/drawing/2014/main" id="{A3681DBE-73ED-9E49-2100-471D20EE1DC0}"/>
              </a:ext>
            </a:extLst>
          </p:cNvPr>
          <p:cNvSpPr>
            <a:spLocks/>
          </p:cNvSpPr>
          <p:nvPr/>
        </p:nvSpPr>
        <p:spPr bwMode="auto">
          <a:xfrm>
            <a:off x="2689850" y="2920149"/>
            <a:ext cx="134541" cy="264319"/>
          </a:xfrm>
          <a:custGeom>
            <a:avLst/>
            <a:gdLst>
              <a:gd name="T0" fmla="*/ 0 w 113"/>
              <a:gd name="T1" fmla="*/ 165 h 222"/>
              <a:gd name="T2" fmla="*/ 28 w 113"/>
              <a:gd name="T3" fmla="*/ 165 h 222"/>
              <a:gd name="T4" fmla="*/ 28 w 113"/>
              <a:gd name="T5" fmla="*/ 0 h 222"/>
              <a:gd name="T6" fmla="*/ 84 w 113"/>
              <a:gd name="T7" fmla="*/ 0 h 222"/>
              <a:gd name="T8" fmla="*/ 84 w 113"/>
              <a:gd name="T9" fmla="*/ 165 h 222"/>
              <a:gd name="T10" fmla="*/ 113 w 113"/>
              <a:gd name="T11" fmla="*/ 165 h 222"/>
              <a:gd name="T12" fmla="*/ 56 w 113"/>
              <a:gd name="T13" fmla="*/ 222 h 222"/>
              <a:gd name="T14" fmla="*/ 0 w 113"/>
              <a:gd name="T15" fmla="*/ 165 h 2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3" h="222">
                <a:moveTo>
                  <a:pt x="0" y="165"/>
                </a:moveTo>
                <a:lnTo>
                  <a:pt x="28" y="165"/>
                </a:lnTo>
                <a:lnTo>
                  <a:pt x="28" y="0"/>
                </a:lnTo>
                <a:lnTo>
                  <a:pt x="84" y="0"/>
                </a:lnTo>
                <a:lnTo>
                  <a:pt x="84" y="165"/>
                </a:lnTo>
                <a:lnTo>
                  <a:pt x="113" y="165"/>
                </a:lnTo>
                <a:lnTo>
                  <a:pt x="56" y="222"/>
                </a:lnTo>
                <a:lnTo>
                  <a:pt x="0" y="165"/>
                </a:lnTo>
                <a:close/>
              </a:path>
            </a:pathLst>
          </a:custGeom>
          <a:solidFill>
            <a:srgbClr val="4472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nl-NL"/>
          </a:p>
        </p:txBody>
      </p:sp>
      <p:sp>
        <p:nvSpPr>
          <p:cNvPr id="2064" name="Rectangle 64">
            <a:extLst>
              <a:ext uri="{FF2B5EF4-FFF2-40B4-BE49-F238E27FC236}">
                <a16:creationId xmlns:a16="http://schemas.microsoft.com/office/drawing/2014/main" id="{DD5224E5-A1F1-8DB1-5AFF-C212AF02D0B8}"/>
              </a:ext>
            </a:extLst>
          </p:cNvPr>
          <p:cNvSpPr>
            <a:spLocks noChangeArrowheads="1"/>
          </p:cNvSpPr>
          <p:nvPr/>
        </p:nvSpPr>
        <p:spPr bwMode="auto">
          <a:xfrm>
            <a:off x="5351146" y="2571660"/>
            <a:ext cx="118141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nl-NL" altLang="nl-NL" b="1" dirty="0">
                <a:solidFill>
                  <a:srgbClr val="4472C4"/>
                </a:solidFill>
                <a:latin typeface="Calibri" panose="020F0502020204030204" pitchFamily="34" charset="0"/>
              </a:rPr>
              <a:t>VERDIEPING</a:t>
            </a:r>
            <a:endParaRPr lang="nl-NL" altLang="nl-NL" dirty="0"/>
          </a:p>
        </p:txBody>
      </p:sp>
      <p:sp>
        <p:nvSpPr>
          <p:cNvPr id="2065" name="Freeform 73">
            <a:extLst>
              <a:ext uri="{FF2B5EF4-FFF2-40B4-BE49-F238E27FC236}">
                <a16:creationId xmlns:a16="http://schemas.microsoft.com/office/drawing/2014/main" id="{446E1434-84EC-6DF8-B667-251CA7CA5FB7}"/>
              </a:ext>
            </a:extLst>
          </p:cNvPr>
          <p:cNvSpPr>
            <a:spLocks/>
          </p:cNvSpPr>
          <p:nvPr/>
        </p:nvSpPr>
        <p:spPr bwMode="auto">
          <a:xfrm>
            <a:off x="5828777" y="2867607"/>
            <a:ext cx="134541" cy="264319"/>
          </a:xfrm>
          <a:custGeom>
            <a:avLst/>
            <a:gdLst>
              <a:gd name="T0" fmla="*/ 0 w 113"/>
              <a:gd name="T1" fmla="*/ 165 h 222"/>
              <a:gd name="T2" fmla="*/ 28 w 113"/>
              <a:gd name="T3" fmla="*/ 165 h 222"/>
              <a:gd name="T4" fmla="*/ 28 w 113"/>
              <a:gd name="T5" fmla="*/ 0 h 222"/>
              <a:gd name="T6" fmla="*/ 84 w 113"/>
              <a:gd name="T7" fmla="*/ 0 h 222"/>
              <a:gd name="T8" fmla="*/ 84 w 113"/>
              <a:gd name="T9" fmla="*/ 165 h 222"/>
              <a:gd name="T10" fmla="*/ 113 w 113"/>
              <a:gd name="T11" fmla="*/ 165 h 222"/>
              <a:gd name="T12" fmla="*/ 56 w 113"/>
              <a:gd name="T13" fmla="*/ 222 h 222"/>
              <a:gd name="T14" fmla="*/ 0 w 113"/>
              <a:gd name="T15" fmla="*/ 165 h 2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3" h="222">
                <a:moveTo>
                  <a:pt x="0" y="165"/>
                </a:moveTo>
                <a:lnTo>
                  <a:pt x="28" y="165"/>
                </a:lnTo>
                <a:lnTo>
                  <a:pt x="28" y="0"/>
                </a:lnTo>
                <a:lnTo>
                  <a:pt x="84" y="0"/>
                </a:lnTo>
                <a:lnTo>
                  <a:pt x="84" y="165"/>
                </a:lnTo>
                <a:lnTo>
                  <a:pt x="113" y="165"/>
                </a:lnTo>
                <a:lnTo>
                  <a:pt x="56" y="222"/>
                </a:lnTo>
                <a:lnTo>
                  <a:pt x="0" y="165"/>
                </a:lnTo>
                <a:close/>
              </a:path>
            </a:pathLst>
          </a:custGeom>
          <a:solidFill>
            <a:srgbClr val="4472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nl-NL"/>
          </a:p>
        </p:txBody>
      </p:sp>
      <p:sp>
        <p:nvSpPr>
          <p:cNvPr id="2066" name="Tekstvak 2065">
            <a:extLst>
              <a:ext uri="{FF2B5EF4-FFF2-40B4-BE49-F238E27FC236}">
                <a16:creationId xmlns:a16="http://schemas.microsoft.com/office/drawing/2014/main" id="{B982D5F9-B79D-DE2C-7174-CAEB30DFAC67}"/>
              </a:ext>
            </a:extLst>
          </p:cNvPr>
          <p:cNvSpPr txBox="1"/>
          <p:nvPr/>
        </p:nvSpPr>
        <p:spPr>
          <a:xfrm>
            <a:off x="866483" y="4791350"/>
            <a:ext cx="5304657" cy="923330"/>
          </a:xfrm>
          <a:prstGeom prst="rect">
            <a:avLst/>
          </a:prstGeom>
          <a:noFill/>
        </p:spPr>
        <p:txBody>
          <a:bodyPr wrap="none" rtlCol="0">
            <a:spAutoFit/>
          </a:bodyPr>
          <a:lstStyle/>
          <a:p>
            <a:pPr marL="257175" indent="-257175">
              <a:buAutoNum type="arabicPeriod"/>
            </a:pPr>
            <a:r>
              <a:rPr lang="nl-NL" dirty="0"/>
              <a:t>Op eigen molen</a:t>
            </a:r>
          </a:p>
          <a:p>
            <a:pPr marL="257175" indent="-257175">
              <a:buAutoNum type="arabicPeriod"/>
            </a:pPr>
            <a:r>
              <a:rPr lang="nl-NL" dirty="0"/>
              <a:t>Door eigen molenbegeleider (lokale instructeur)</a:t>
            </a:r>
          </a:p>
          <a:p>
            <a:pPr marL="257175" indent="-257175">
              <a:buAutoNum type="arabicPeriod"/>
            </a:pPr>
            <a:r>
              <a:rPr lang="nl-NL" dirty="0"/>
              <a:t>Omvang: nader te bepalen (2026)</a:t>
            </a:r>
          </a:p>
        </p:txBody>
      </p:sp>
      <p:sp>
        <p:nvSpPr>
          <p:cNvPr id="2067" name="Tekstvak 2066">
            <a:extLst>
              <a:ext uri="{FF2B5EF4-FFF2-40B4-BE49-F238E27FC236}">
                <a16:creationId xmlns:a16="http://schemas.microsoft.com/office/drawing/2014/main" id="{421CDA60-0608-B64E-9CC4-8665B1D51F03}"/>
              </a:ext>
            </a:extLst>
          </p:cNvPr>
          <p:cNvSpPr txBox="1"/>
          <p:nvPr/>
        </p:nvSpPr>
        <p:spPr>
          <a:xfrm>
            <a:off x="5034470" y="4811911"/>
            <a:ext cx="3906839" cy="923330"/>
          </a:xfrm>
          <a:prstGeom prst="rect">
            <a:avLst/>
          </a:prstGeom>
          <a:noFill/>
        </p:spPr>
        <p:txBody>
          <a:bodyPr wrap="none" rtlCol="0">
            <a:spAutoFit/>
          </a:bodyPr>
          <a:lstStyle/>
          <a:p>
            <a:pPr marL="257175" indent="-257175">
              <a:buAutoNum type="arabicPeriod"/>
            </a:pPr>
            <a:r>
              <a:rPr lang="nl-NL" dirty="0"/>
              <a:t>Op verschillende molens</a:t>
            </a:r>
          </a:p>
          <a:p>
            <a:pPr marL="257175" indent="-257175">
              <a:buAutoNum type="arabicPeriod"/>
            </a:pPr>
            <a:r>
              <a:rPr lang="nl-NL" dirty="0"/>
              <a:t>Door specialist</a:t>
            </a:r>
          </a:p>
          <a:p>
            <a:pPr marL="257175" indent="-257175">
              <a:buAutoNum type="arabicPeriod"/>
            </a:pPr>
            <a:r>
              <a:rPr lang="nl-NL" dirty="0"/>
              <a:t>Omvang: nader te bepalen (2026)</a:t>
            </a:r>
          </a:p>
        </p:txBody>
      </p:sp>
    </p:spTree>
    <p:extLst>
      <p:ext uri="{BB962C8B-B14F-4D97-AF65-F5344CB8AC3E}">
        <p14:creationId xmlns:p14="http://schemas.microsoft.com/office/powerpoint/2010/main" val="161995162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894B72-7F8E-13DE-7E9A-457EAAB2D5C9}"/>
            </a:ext>
          </a:extLst>
        </p:cNvPr>
        <p:cNvGrpSpPr/>
        <p:nvPr/>
      </p:nvGrpSpPr>
      <p:grpSpPr>
        <a:xfrm>
          <a:off x="0" y="0"/>
          <a:ext cx="0" cy="0"/>
          <a:chOff x="0" y="0"/>
          <a:chExt cx="0" cy="0"/>
        </a:xfrm>
      </p:grpSpPr>
      <p:sp>
        <p:nvSpPr>
          <p:cNvPr id="5" name="Rectangle 3">
            <a:extLst>
              <a:ext uri="{FF2B5EF4-FFF2-40B4-BE49-F238E27FC236}">
                <a16:creationId xmlns:a16="http://schemas.microsoft.com/office/drawing/2014/main" id="{200BF20F-D2CE-D2EC-828F-B385BAAE1077}"/>
              </a:ext>
            </a:extLst>
          </p:cNvPr>
          <p:cNvSpPr>
            <a:spLocks noChangeArrowheads="1"/>
          </p:cNvSpPr>
          <p:nvPr/>
        </p:nvSpPr>
        <p:spPr bwMode="auto">
          <a:xfrm rot="5400000">
            <a:off x="6100586" y="-528050"/>
            <a:ext cx="138564" cy="346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nl-NL"/>
          </a:p>
        </p:txBody>
      </p:sp>
      <p:sp>
        <p:nvSpPr>
          <p:cNvPr id="6" name="Rectangle 4">
            <a:extLst>
              <a:ext uri="{FF2B5EF4-FFF2-40B4-BE49-F238E27FC236}">
                <a16:creationId xmlns:a16="http://schemas.microsoft.com/office/drawing/2014/main" id="{76E187D2-EDCF-6F74-CDEC-12598A25D337}"/>
              </a:ext>
            </a:extLst>
          </p:cNvPr>
          <p:cNvSpPr>
            <a:spLocks noChangeArrowheads="1"/>
          </p:cNvSpPr>
          <p:nvPr/>
        </p:nvSpPr>
        <p:spPr bwMode="auto">
          <a:xfrm rot="5400000">
            <a:off x="6079487" y="-352028"/>
            <a:ext cx="138564" cy="346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nl-NL"/>
          </a:p>
        </p:txBody>
      </p:sp>
      <p:sp>
        <p:nvSpPr>
          <p:cNvPr id="7" name="Rectangle 5">
            <a:extLst>
              <a:ext uri="{FF2B5EF4-FFF2-40B4-BE49-F238E27FC236}">
                <a16:creationId xmlns:a16="http://schemas.microsoft.com/office/drawing/2014/main" id="{58E7AF47-928B-369F-D5F6-321B380B02D1}"/>
              </a:ext>
            </a:extLst>
          </p:cNvPr>
          <p:cNvSpPr>
            <a:spLocks noChangeArrowheads="1"/>
          </p:cNvSpPr>
          <p:nvPr/>
        </p:nvSpPr>
        <p:spPr bwMode="auto">
          <a:xfrm>
            <a:off x="1059768" y="1760570"/>
            <a:ext cx="623760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nl-NL" altLang="nl-NL" sz="2400" b="1" u="sng" dirty="0">
                <a:solidFill>
                  <a:srgbClr val="000000"/>
                </a:solidFill>
                <a:latin typeface="Calibri" panose="020F0502020204030204" pitchFamily="34" charset="0"/>
              </a:rPr>
              <a:t>Geplande  aanpak  voor  Opleiding  Molengidsen</a:t>
            </a:r>
            <a:r>
              <a:rPr lang="nl-NL" altLang="nl-NL" sz="1600" dirty="0">
                <a:solidFill>
                  <a:srgbClr val="000000"/>
                </a:solidFill>
                <a:latin typeface="Calibri" panose="020F0502020204030204" pitchFamily="34" charset="0"/>
              </a:rPr>
              <a:t>:</a:t>
            </a:r>
            <a:endParaRPr lang="nl-NL" altLang="nl-NL" sz="1600" dirty="0"/>
          </a:p>
        </p:txBody>
      </p:sp>
      <p:sp>
        <p:nvSpPr>
          <p:cNvPr id="8" name="Rectangle 6">
            <a:extLst>
              <a:ext uri="{FF2B5EF4-FFF2-40B4-BE49-F238E27FC236}">
                <a16:creationId xmlns:a16="http://schemas.microsoft.com/office/drawing/2014/main" id="{FE564DAC-118D-4DBA-D564-5D8A1CE6C842}"/>
              </a:ext>
            </a:extLst>
          </p:cNvPr>
          <p:cNvSpPr>
            <a:spLocks noChangeArrowheads="1"/>
          </p:cNvSpPr>
          <p:nvPr/>
        </p:nvSpPr>
        <p:spPr bwMode="auto">
          <a:xfrm>
            <a:off x="6350794" y="1444228"/>
            <a:ext cx="35266"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nl-NL" altLang="nl-NL" sz="1200">
                <a:solidFill>
                  <a:srgbClr val="000000"/>
                </a:solidFill>
                <a:latin typeface="Calibri" panose="020F0502020204030204" pitchFamily="34" charset="0"/>
              </a:rPr>
              <a:t> </a:t>
            </a:r>
            <a:endParaRPr lang="nl-NL" altLang="nl-NL" sz="1350"/>
          </a:p>
        </p:txBody>
      </p:sp>
      <p:sp>
        <p:nvSpPr>
          <p:cNvPr id="9" name="Rectangle 7">
            <a:extLst>
              <a:ext uri="{FF2B5EF4-FFF2-40B4-BE49-F238E27FC236}">
                <a16:creationId xmlns:a16="http://schemas.microsoft.com/office/drawing/2014/main" id="{BC75D13A-7E0D-55AD-5D0F-097672C33BC6}"/>
              </a:ext>
            </a:extLst>
          </p:cNvPr>
          <p:cNvSpPr>
            <a:spLocks noChangeArrowheads="1"/>
          </p:cNvSpPr>
          <p:nvPr/>
        </p:nvSpPr>
        <p:spPr bwMode="auto">
          <a:xfrm>
            <a:off x="1844278" y="1749028"/>
            <a:ext cx="35266"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nl-NL" altLang="nl-NL" sz="1200">
                <a:solidFill>
                  <a:srgbClr val="000000"/>
                </a:solidFill>
                <a:latin typeface="Calibri" panose="020F0502020204030204" pitchFamily="34" charset="0"/>
              </a:rPr>
              <a:t> </a:t>
            </a:r>
            <a:endParaRPr lang="nl-NL" altLang="nl-NL" sz="1350"/>
          </a:p>
        </p:txBody>
      </p:sp>
      <p:sp>
        <p:nvSpPr>
          <p:cNvPr id="10" name="Rectangle 8">
            <a:extLst>
              <a:ext uri="{FF2B5EF4-FFF2-40B4-BE49-F238E27FC236}">
                <a16:creationId xmlns:a16="http://schemas.microsoft.com/office/drawing/2014/main" id="{B655137F-7A61-DB89-AABD-D3A1415B6739}"/>
              </a:ext>
            </a:extLst>
          </p:cNvPr>
          <p:cNvSpPr>
            <a:spLocks noChangeArrowheads="1"/>
          </p:cNvSpPr>
          <p:nvPr/>
        </p:nvSpPr>
        <p:spPr bwMode="auto">
          <a:xfrm>
            <a:off x="1844278" y="2051447"/>
            <a:ext cx="35266"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nl-NL" altLang="nl-NL" sz="1200">
                <a:solidFill>
                  <a:srgbClr val="000000"/>
                </a:solidFill>
                <a:latin typeface="Calibri" panose="020F0502020204030204" pitchFamily="34" charset="0"/>
              </a:rPr>
              <a:t> </a:t>
            </a:r>
            <a:endParaRPr lang="nl-NL" altLang="nl-NL" sz="1350"/>
          </a:p>
        </p:txBody>
      </p:sp>
      <p:sp>
        <p:nvSpPr>
          <p:cNvPr id="11" name="Rectangle 9">
            <a:extLst>
              <a:ext uri="{FF2B5EF4-FFF2-40B4-BE49-F238E27FC236}">
                <a16:creationId xmlns:a16="http://schemas.microsoft.com/office/drawing/2014/main" id="{E9837085-4A0D-72C9-A43C-7DAC1D14DF71}"/>
              </a:ext>
            </a:extLst>
          </p:cNvPr>
          <p:cNvSpPr>
            <a:spLocks noChangeArrowheads="1"/>
          </p:cNvSpPr>
          <p:nvPr/>
        </p:nvSpPr>
        <p:spPr bwMode="auto">
          <a:xfrm>
            <a:off x="1844278" y="2356247"/>
            <a:ext cx="35266"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nl-NL" altLang="nl-NL" sz="1200">
                <a:solidFill>
                  <a:srgbClr val="000000"/>
                </a:solidFill>
                <a:latin typeface="Calibri" panose="020F0502020204030204" pitchFamily="34" charset="0"/>
              </a:rPr>
              <a:t> </a:t>
            </a:r>
            <a:endParaRPr lang="nl-NL" altLang="nl-NL" sz="1350"/>
          </a:p>
        </p:txBody>
      </p:sp>
      <p:sp>
        <p:nvSpPr>
          <p:cNvPr id="13" name="Rectangle 11">
            <a:extLst>
              <a:ext uri="{FF2B5EF4-FFF2-40B4-BE49-F238E27FC236}">
                <a16:creationId xmlns:a16="http://schemas.microsoft.com/office/drawing/2014/main" id="{8D74471C-5F5E-ADCE-A895-1721B9365750}"/>
              </a:ext>
            </a:extLst>
          </p:cNvPr>
          <p:cNvSpPr>
            <a:spLocks noChangeArrowheads="1"/>
          </p:cNvSpPr>
          <p:nvPr/>
        </p:nvSpPr>
        <p:spPr bwMode="auto">
          <a:xfrm>
            <a:off x="2235994" y="2659857"/>
            <a:ext cx="4648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nl-NL" altLang="nl-NL" sz="1200" b="1">
                <a:solidFill>
                  <a:srgbClr val="000000"/>
                </a:solidFill>
                <a:latin typeface="Calibri" panose="020F0502020204030204" pitchFamily="34" charset="0"/>
              </a:rPr>
              <a:t>-</a:t>
            </a:r>
            <a:endParaRPr lang="nl-NL" altLang="nl-NL" sz="1350"/>
          </a:p>
        </p:txBody>
      </p:sp>
      <p:sp>
        <p:nvSpPr>
          <p:cNvPr id="15" name="Rectangle 13">
            <a:extLst>
              <a:ext uri="{FF2B5EF4-FFF2-40B4-BE49-F238E27FC236}">
                <a16:creationId xmlns:a16="http://schemas.microsoft.com/office/drawing/2014/main" id="{845C7A11-23BB-0ED0-4057-1E95B2E0B886}"/>
              </a:ext>
            </a:extLst>
          </p:cNvPr>
          <p:cNvSpPr>
            <a:spLocks noChangeArrowheads="1"/>
          </p:cNvSpPr>
          <p:nvPr/>
        </p:nvSpPr>
        <p:spPr bwMode="auto">
          <a:xfrm>
            <a:off x="2719387" y="2659857"/>
            <a:ext cx="35266"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nl-NL" altLang="nl-NL" sz="1200" dirty="0">
                <a:solidFill>
                  <a:srgbClr val="000000"/>
                </a:solidFill>
                <a:latin typeface="Calibri" panose="020F0502020204030204" pitchFamily="34" charset="0"/>
              </a:rPr>
              <a:t> </a:t>
            </a:r>
            <a:endParaRPr lang="nl-NL" altLang="nl-NL" sz="1350" dirty="0"/>
          </a:p>
        </p:txBody>
      </p:sp>
      <p:sp>
        <p:nvSpPr>
          <p:cNvPr id="16" name="Rectangle 14">
            <a:extLst>
              <a:ext uri="{FF2B5EF4-FFF2-40B4-BE49-F238E27FC236}">
                <a16:creationId xmlns:a16="http://schemas.microsoft.com/office/drawing/2014/main" id="{71B58AEC-9A72-E5EA-838B-97F206BE84D8}"/>
              </a:ext>
            </a:extLst>
          </p:cNvPr>
          <p:cNvSpPr>
            <a:spLocks noChangeArrowheads="1"/>
          </p:cNvSpPr>
          <p:nvPr/>
        </p:nvSpPr>
        <p:spPr bwMode="auto">
          <a:xfrm>
            <a:off x="2799160" y="2659857"/>
            <a:ext cx="35266"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nl-NL" altLang="nl-NL" sz="1200">
                <a:solidFill>
                  <a:srgbClr val="000000"/>
                </a:solidFill>
                <a:latin typeface="Calibri" panose="020F0502020204030204" pitchFamily="34" charset="0"/>
              </a:rPr>
              <a:t> </a:t>
            </a:r>
            <a:endParaRPr lang="nl-NL" altLang="nl-NL" sz="1350"/>
          </a:p>
        </p:txBody>
      </p:sp>
      <p:sp>
        <p:nvSpPr>
          <p:cNvPr id="17" name="Rectangle 15">
            <a:extLst>
              <a:ext uri="{FF2B5EF4-FFF2-40B4-BE49-F238E27FC236}">
                <a16:creationId xmlns:a16="http://schemas.microsoft.com/office/drawing/2014/main" id="{01E9FBB8-0938-9CF2-FAE0-003DBB6219E5}"/>
              </a:ext>
            </a:extLst>
          </p:cNvPr>
          <p:cNvSpPr>
            <a:spLocks noChangeArrowheads="1"/>
          </p:cNvSpPr>
          <p:nvPr/>
        </p:nvSpPr>
        <p:spPr bwMode="auto">
          <a:xfrm>
            <a:off x="3276600" y="2659857"/>
            <a:ext cx="35266"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nl-NL" altLang="nl-NL" sz="1200">
                <a:solidFill>
                  <a:srgbClr val="000000"/>
                </a:solidFill>
                <a:latin typeface="Calibri" panose="020F0502020204030204" pitchFamily="34" charset="0"/>
              </a:rPr>
              <a:t> </a:t>
            </a:r>
            <a:endParaRPr lang="nl-NL" altLang="nl-NL" sz="1350"/>
          </a:p>
        </p:txBody>
      </p:sp>
      <p:sp>
        <p:nvSpPr>
          <p:cNvPr id="18" name="Rectangle 16">
            <a:extLst>
              <a:ext uri="{FF2B5EF4-FFF2-40B4-BE49-F238E27FC236}">
                <a16:creationId xmlns:a16="http://schemas.microsoft.com/office/drawing/2014/main" id="{5C8FEE52-8DA0-C48A-500D-5ADDCC06E047}"/>
              </a:ext>
            </a:extLst>
          </p:cNvPr>
          <p:cNvSpPr>
            <a:spLocks noChangeArrowheads="1"/>
          </p:cNvSpPr>
          <p:nvPr/>
        </p:nvSpPr>
        <p:spPr bwMode="auto">
          <a:xfrm>
            <a:off x="3754041" y="2659857"/>
            <a:ext cx="35266"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nl-NL" altLang="nl-NL" sz="1200">
                <a:solidFill>
                  <a:srgbClr val="000000"/>
                </a:solidFill>
                <a:latin typeface="Calibri" panose="020F0502020204030204" pitchFamily="34" charset="0"/>
              </a:rPr>
              <a:t> </a:t>
            </a:r>
            <a:endParaRPr lang="nl-NL" altLang="nl-NL" sz="1350"/>
          </a:p>
        </p:txBody>
      </p:sp>
      <p:sp>
        <p:nvSpPr>
          <p:cNvPr id="20" name="Rectangle 18">
            <a:extLst>
              <a:ext uri="{FF2B5EF4-FFF2-40B4-BE49-F238E27FC236}">
                <a16:creationId xmlns:a16="http://schemas.microsoft.com/office/drawing/2014/main" id="{6923C1D3-5053-C824-EC31-BE7D8BACEDFD}"/>
              </a:ext>
            </a:extLst>
          </p:cNvPr>
          <p:cNvSpPr>
            <a:spLocks noChangeArrowheads="1"/>
          </p:cNvSpPr>
          <p:nvPr/>
        </p:nvSpPr>
        <p:spPr bwMode="auto">
          <a:xfrm>
            <a:off x="4623197" y="2659857"/>
            <a:ext cx="4648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nl-NL" altLang="nl-NL" sz="1200" b="1">
                <a:solidFill>
                  <a:srgbClr val="000000"/>
                </a:solidFill>
                <a:latin typeface="Calibri" panose="020F0502020204030204" pitchFamily="34" charset="0"/>
              </a:rPr>
              <a:t>-</a:t>
            </a:r>
            <a:endParaRPr lang="nl-NL" altLang="nl-NL" sz="1350"/>
          </a:p>
        </p:txBody>
      </p:sp>
      <p:sp>
        <p:nvSpPr>
          <p:cNvPr id="21" name="Rectangle 19">
            <a:extLst>
              <a:ext uri="{FF2B5EF4-FFF2-40B4-BE49-F238E27FC236}">
                <a16:creationId xmlns:a16="http://schemas.microsoft.com/office/drawing/2014/main" id="{27C02FBB-02BF-EF69-A9A6-44748B5F8463}"/>
              </a:ext>
            </a:extLst>
          </p:cNvPr>
          <p:cNvSpPr>
            <a:spLocks noChangeArrowheads="1"/>
          </p:cNvSpPr>
          <p:nvPr/>
        </p:nvSpPr>
        <p:spPr bwMode="auto">
          <a:xfrm>
            <a:off x="4668441" y="2659857"/>
            <a:ext cx="65" cy="207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endParaRPr lang="nl-NL" altLang="nl-NL" sz="1350" dirty="0"/>
          </a:p>
        </p:txBody>
      </p:sp>
      <p:sp>
        <p:nvSpPr>
          <p:cNvPr id="22" name="Rectangle 20">
            <a:extLst>
              <a:ext uri="{FF2B5EF4-FFF2-40B4-BE49-F238E27FC236}">
                <a16:creationId xmlns:a16="http://schemas.microsoft.com/office/drawing/2014/main" id="{25C76AF6-B77F-66BF-2E29-101F42D1BDB6}"/>
              </a:ext>
            </a:extLst>
          </p:cNvPr>
          <p:cNvSpPr>
            <a:spLocks noChangeArrowheads="1"/>
          </p:cNvSpPr>
          <p:nvPr/>
        </p:nvSpPr>
        <p:spPr bwMode="auto">
          <a:xfrm>
            <a:off x="5126831" y="2659857"/>
            <a:ext cx="35266"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nl-NL" altLang="nl-NL" sz="1200" dirty="0">
                <a:solidFill>
                  <a:srgbClr val="000000"/>
                </a:solidFill>
                <a:latin typeface="Calibri" panose="020F0502020204030204" pitchFamily="34" charset="0"/>
              </a:rPr>
              <a:t> </a:t>
            </a:r>
            <a:endParaRPr lang="nl-NL" altLang="nl-NL" sz="1350" dirty="0"/>
          </a:p>
        </p:txBody>
      </p:sp>
      <p:sp>
        <p:nvSpPr>
          <p:cNvPr id="23" name="Rectangle 21">
            <a:extLst>
              <a:ext uri="{FF2B5EF4-FFF2-40B4-BE49-F238E27FC236}">
                <a16:creationId xmlns:a16="http://schemas.microsoft.com/office/drawing/2014/main" id="{9341563A-58B6-A543-76FC-0B82479B6C74}"/>
              </a:ext>
            </a:extLst>
          </p:cNvPr>
          <p:cNvSpPr>
            <a:spLocks noChangeArrowheads="1"/>
          </p:cNvSpPr>
          <p:nvPr/>
        </p:nvSpPr>
        <p:spPr bwMode="auto">
          <a:xfrm>
            <a:off x="5186362" y="2659857"/>
            <a:ext cx="35266"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nl-NL" altLang="nl-NL" sz="1200">
                <a:solidFill>
                  <a:srgbClr val="000000"/>
                </a:solidFill>
                <a:latin typeface="Calibri" panose="020F0502020204030204" pitchFamily="34" charset="0"/>
              </a:rPr>
              <a:t> </a:t>
            </a:r>
            <a:endParaRPr lang="nl-NL" altLang="nl-NL" sz="1350"/>
          </a:p>
        </p:txBody>
      </p:sp>
      <p:sp>
        <p:nvSpPr>
          <p:cNvPr id="24" name="Rectangle 22">
            <a:extLst>
              <a:ext uri="{FF2B5EF4-FFF2-40B4-BE49-F238E27FC236}">
                <a16:creationId xmlns:a16="http://schemas.microsoft.com/office/drawing/2014/main" id="{4B225D2A-0399-2418-59B9-823D1462ED09}"/>
              </a:ext>
            </a:extLst>
          </p:cNvPr>
          <p:cNvSpPr>
            <a:spLocks noChangeArrowheads="1"/>
          </p:cNvSpPr>
          <p:nvPr/>
        </p:nvSpPr>
        <p:spPr bwMode="auto">
          <a:xfrm>
            <a:off x="5663803" y="2659857"/>
            <a:ext cx="35266"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nl-NL" altLang="nl-NL" sz="1200">
                <a:solidFill>
                  <a:srgbClr val="000000"/>
                </a:solidFill>
                <a:latin typeface="Calibri" panose="020F0502020204030204" pitchFamily="34" charset="0"/>
              </a:rPr>
              <a:t> </a:t>
            </a:r>
            <a:endParaRPr lang="nl-NL" altLang="nl-NL" sz="1350"/>
          </a:p>
        </p:txBody>
      </p:sp>
      <p:sp>
        <p:nvSpPr>
          <p:cNvPr id="26" name="Rectangle 24">
            <a:extLst>
              <a:ext uri="{FF2B5EF4-FFF2-40B4-BE49-F238E27FC236}">
                <a16:creationId xmlns:a16="http://schemas.microsoft.com/office/drawing/2014/main" id="{C5F06FC6-8FD7-3743-6B74-4D9E23707EE0}"/>
              </a:ext>
            </a:extLst>
          </p:cNvPr>
          <p:cNvSpPr>
            <a:spLocks noChangeArrowheads="1"/>
          </p:cNvSpPr>
          <p:nvPr/>
        </p:nvSpPr>
        <p:spPr bwMode="auto">
          <a:xfrm>
            <a:off x="6532960" y="2659857"/>
            <a:ext cx="4648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nl-NL" altLang="nl-NL" sz="1200" b="1">
                <a:solidFill>
                  <a:srgbClr val="000000"/>
                </a:solidFill>
                <a:latin typeface="Calibri" panose="020F0502020204030204" pitchFamily="34" charset="0"/>
              </a:rPr>
              <a:t>-</a:t>
            </a:r>
            <a:endParaRPr lang="nl-NL" altLang="nl-NL" sz="1350"/>
          </a:p>
        </p:txBody>
      </p:sp>
      <p:sp>
        <p:nvSpPr>
          <p:cNvPr id="28" name="Rectangle 26">
            <a:extLst>
              <a:ext uri="{FF2B5EF4-FFF2-40B4-BE49-F238E27FC236}">
                <a16:creationId xmlns:a16="http://schemas.microsoft.com/office/drawing/2014/main" id="{2FB5F2C9-0A3D-B1B2-6DED-E791399DDA89}"/>
              </a:ext>
            </a:extLst>
          </p:cNvPr>
          <p:cNvSpPr>
            <a:spLocks noChangeArrowheads="1"/>
          </p:cNvSpPr>
          <p:nvPr/>
        </p:nvSpPr>
        <p:spPr bwMode="auto">
          <a:xfrm>
            <a:off x="7111603" y="2659857"/>
            <a:ext cx="35266"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nl-NL" altLang="nl-NL" sz="1200">
                <a:solidFill>
                  <a:srgbClr val="000000"/>
                </a:solidFill>
                <a:latin typeface="Calibri" panose="020F0502020204030204" pitchFamily="34" charset="0"/>
              </a:rPr>
              <a:t> </a:t>
            </a:r>
            <a:endParaRPr lang="nl-NL" altLang="nl-NL" sz="1350"/>
          </a:p>
        </p:txBody>
      </p:sp>
      <p:sp>
        <p:nvSpPr>
          <p:cNvPr id="29" name="Rectangle 27">
            <a:extLst>
              <a:ext uri="{FF2B5EF4-FFF2-40B4-BE49-F238E27FC236}">
                <a16:creationId xmlns:a16="http://schemas.microsoft.com/office/drawing/2014/main" id="{CBB37FA0-1EF0-7FB6-9C1F-5EE051097381}"/>
              </a:ext>
            </a:extLst>
          </p:cNvPr>
          <p:cNvSpPr>
            <a:spLocks noChangeArrowheads="1"/>
          </p:cNvSpPr>
          <p:nvPr/>
        </p:nvSpPr>
        <p:spPr bwMode="auto">
          <a:xfrm>
            <a:off x="7143750" y="2659857"/>
            <a:ext cx="35266"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nl-NL" altLang="nl-NL" sz="1200">
                <a:solidFill>
                  <a:srgbClr val="000000"/>
                </a:solidFill>
                <a:latin typeface="Calibri" panose="020F0502020204030204" pitchFamily="34" charset="0"/>
              </a:rPr>
              <a:t> </a:t>
            </a:r>
            <a:endParaRPr lang="nl-NL" altLang="nl-NL" sz="1350"/>
          </a:p>
        </p:txBody>
      </p:sp>
      <p:sp>
        <p:nvSpPr>
          <p:cNvPr id="34" name="Rectangle 32">
            <a:extLst>
              <a:ext uri="{FF2B5EF4-FFF2-40B4-BE49-F238E27FC236}">
                <a16:creationId xmlns:a16="http://schemas.microsoft.com/office/drawing/2014/main" id="{4B91700D-7C4F-660F-F8E7-FF9F03B89F97}"/>
              </a:ext>
            </a:extLst>
          </p:cNvPr>
          <p:cNvSpPr>
            <a:spLocks noChangeArrowheads="1"/>
          </p:cNvSpPr>
          <p:nvPr/>
        </p:nvSpPr>
        <p:spPr bwMode="auto">
          <a:xfrm>
            <a:off x="3790950" y="2964657"/>
            <a:ext cx="35266"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nl-NL" altLang="nl-NL" sz="1200">
                <a:solidFill>
                  <a:srgbClr val="000000"/>
                </a:solidFill>
                <a:latin typeface="Calibri" panose="020F0502020204030204" pitchFamily="34" charset="0"/>
              </a:rPr>
              <a:t> </a:t>
            </a:r>
            <a:endParaRPr lang="nl-NL" altLang="nl-NL" sz="1350"/>
          </a:p>
        </p:txBody>
      </p:sp>
      <p:sp>
        <p:nvSpPr>
          <p:cNvPr id="37" name="Rectangle 35">
            <a:extLst>
              <a:ext uri="{FF2B5EF4-FFF2-40B4-BE49-F238E27FC236}">
                <a16:creationId xmlns:a16="http://schemas.microsoft.com/office/drawing/2014/main" id="{26B6CBBD-08D4-369F-227C-0BB12058E3AB}"/>
              </a:ext>
            </a:extLst>
          </p:cNvPr>
          <p:cNvSpPr>
            <a:spLocks noChangeArrowheads="1"/>
          </p:cNvSpPr>
          <p:nvPr/>
        </p:nvSpPr>
        <p:spPr bwMode="auto">
          <a:xfrm>
            <a:off x="5663803" y="2964657"/>
            <a:ext cx="35266"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nl-NL" altLang="nl-NL" sz="1200">
                <a:solidFill>
                  <a:srgbClr val="000000"/>
                </a:solidFill>
                <a:latin typeface="Calibri" panose="020F0502020204030204" pitchFamily="34" charset="0"/>
              </a:rPr>
              <a:t> </a:t>
            </a:r>
            <a:endParaRPr lang="nl-NL" altLang="nl-NL" sz="1350"/>
          </a:p>
        </p:txBody>
      </p:sp>
      <p:sp>
        <p:nvSpPr>
          <p:cNvPr id="39" name="Rectangle 37">
            <a:extLst>
              <a:ext uri="{FF2B5EF4-FFF2-40B4-BE49-F238E27FC236}">
                <a16:creationId xmlns:a16="http://schemas.microsoft.com/office/drawing/2014/main" id="{FA598EAB-2988-7FB9-9676-48D53600534A}"/>
              </a:ext>
            </a:extLst>
          </p:cNvPr>
          <p:cNvSpPr>
            <a:spLocks noChangeArrowheads="1"/>
          </p:cNvSpPr>
          <p:nvPr/>
        </p:nvSpPr>
        <p:spPr bwMode="auto">
          <a:xfrm>
            <a:off x="6792516" y="2964657"/>
            <a:ext cx="35266"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nl-NL" altLang="nl-NL" sz="1200">
                <a:solidFill>
                  <a:srgbClr val="000000"/>
                </a:solidFill>
                <a:latin typeface="Calibri" panose="020F0502020204030204" pitchFamily="34" charset="0"/>
              </a:rPr>
              <a:t> </a:t>
            </a:r>
            <a:endParaRPr lang="nl-NL" altLang="nl-NL" sz="1350"/>
          </a:p>
        </p:txBody>
      </p:sp>
      <p:sp>
        <p:nvSpPr>
          <p:cNvPr id="41" name="Rectangle 39">
            <a:extLst>
              <a:ext uri="{FF2B5EF4-FFF2-40B4-BE49-F238E27FC236}">
                <a16:creationId xmlns:a16="http://schemas.microsoft.com/office/drawing/2014/main" id="{5AF68383-73F9-5316-2FD9-932F47642924}"/>
              </a:ext>
            </a:extLst>
          </p:cNvPr>
          <p:cNvSpPr>
            <a:spLocks noChangeArrowheads="1"/>
          </p:cNvSpPr>
          <p:nvPr/>
        </p:nvSpPr>
        <p:spPr bwMode="auto">
          <a:xfrm>
            <a:off x="7492603" y="2964657"/>
            <a:ext cx="35266"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nl-NL" altLang="nl-NL" sz="1200">
                <a:solidFill>
                  <a:srgbClr val="000000"/>
                </a:solidFill>
                <a:latin typeface="Calibri" panose="020F0502020204030204" pitchFamily="34" charset="0"/>
              </a:rPr>
              <a:t> </a:t>
            </a:r>
            <a:endParaRPr lang="nl-NL" altLang="nl-NL" sz="1350"/>
          </a:p>
        </p:txBody>
      </p:sp>
      <p:sp>
        <p:nvSpPr>
          <p:cNvPr id="42" name="Rectangle 40">
            <a:extLst>
              <a:ext uri="{FF2B5EF4-FFF2-40B4-BE49-F238E27FC236}">
                <a16:creationId xmlns:a16="http://schemas.microsoft.com/office/drawing/2014/main" id="{48AE9DD0-2D76-4F4F-122D-FC356DDEC9C9}"/>
              </a:ext>
            </a:extLst>
          </p:cNvPr>
          <p:cNvSpPr>
            <a:spLocks noChangeArrowheads="1"/>
          </p:cNvSpPr>
          <p:nvPr/>
        </p:nvSpPr>
        <p:spPr bwMode="auto">
          <a:xfrm>
            <a:off x="1844278" y="3144441"/>
            <a:ext cx="35266"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nl-NL" altLang="nl-NL" sz="1200">
                <a:solidFill>
                  <a:srgbClr val="000000"/>
                </a:solidFill>
                <a:latin typeface="Calibri" panose="020F0502020204030204" pitchFamily="34" charset="0"/>
              </a:rPr>
              <a:t> </a:t>
            </a:r>
            <a:endParaRPr lang="nl-NL" altLang="nl-NL" sz="1350"/>
          </a:p>
        </p:txBody>
      </p:sp>
      <p:sp>
        <p:nvSpPr>
          <p:cNvPr id="43" name="Rectangle 41">
            <a:extLst>
              <a:ext uri="{FF2B5EF4-FFF2-40B4-BE49-F238E27FC236}">
                <a16:creationId xmlns:a16="http://schemas.microsoft.com/office/drawing/2014/main" id="{6A8BADDB-A8BE-B992-422E-B6B049AB7332}"/>
              </a:ext>
            </a:extLst>
          </p:cNvPr>
          <p:cNvSpPr>
            <a:spLocks noChangeArrowheads="1"/>
          </p:cNvSpPr>
          <p:nvPr/>
        </p:nvSpPr>
        <p:spPr bwMode="auto">
          <a:xfrm>
            <a:off x="2321719" y="3144441"/>
            <a:ext cx="35266"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nl-NL" altLang="nl-NL" sz="1200">
                <a:solidFill>
                  <a:srgbClr val="000000"/>
                </a:solidFill>
                <a:latin typeface="Calibri" panose="020F0502020204030204" pitchFamily="34" charset="0"/>
              </a:rPr>
              <a:t> </a:t>
            </a:r>
            <a:endParaRPr lang="nl-NL" altLang="nl-NL" sz="1350"/>
          </a:p>
        </p:txBody>
      </p:sp>
      <p:sp>
        <p:nvSpPr>
          <p:cNvPr id="44" name="Rectangle 42">
            <a:extLst>
              <a:ext uri="{FF2B5EF4-FFF2-40B4-BE49-F238E27FC236}">
                <a16:creationId xmlns:a16="http://schemas.microsoft.com/office/drawing/2014/main" id="{FB947BB7-14E6-748C-9CA0-22E31659307A}"/>
              </a:ext>
            </a:extLst>
          </p:cNvPr>
          <p:cNvSpPr>
            <a:spLocks noChangeArrowheads="1"/>
          </p:cNvSpPr>
          <p:nvPr/>
        </p:nvSpPr>
        <p:spPr bwMode="auto">
          <a:xfrm>
            <a:off x="2799160" y="3144441"/>
            <a:ext cx="35266"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nl-NL" altLang="nl-NL" sz="1200">
                <a:solidFill>
                  <a:srgbClr val="000000"/>
                </a:solidFill>
                <a:latin typeface="Calibri" panose="020F0502020204030204" pitchFamily="34" charset="0"/>
              </a:rPr>
              <a:t> </a:t>
            </a:r>
            <a:endParaRPr lang="nl-NL" altLang="nl-NL" sz="1350"/>
          </a:p>
        </p:txBody>
      </p:sp>
      <p:sp>
        <p:nvSpPr>
          <p:cNvPr id="45" name="Rectangle 43">
            <a:extLst>
              <a:ext uri="{FF2B5EF4-FFF2-40B4-BE49-F238E27FC236}">
                <a16:creationId xmlns:a16="http://schemas.microsoft.com/office/drawing/2014/main" id="{C0C8DE43-5196-BC27-0602-2F749C3ED14B}"/>
              </a:ext>
            </a:extLst>
          </p:cNvPr>
          <p:cNvSpPr>
            <a:spLocks noChangeArrowheads="1"/>
          </p:cNvSpPr>
          <p:nvPr/>
        </p:nvSpPr>
        <p:spPr bwMode="auto">
          <a:xfrm>
            <a:off x="3276600" y="3144441"/>
            <a:ext cx="35266"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nl-NL" altLang="nl-NL" sz="1200">
                <a:solidFill>
                  <a:srgbClr val="000000"/>
                </a:solidFill>
                <a:latin typeface="Calibri" panose="020F0502020204030204" pitchFamily="34" charset="0"/>
              </a:rPr>
              <a:t> </a:t>
            </a:r>
            <a:endParaRPr lang="nl-NL" altLang="nl-NL" sz="1350"/>
          </a:p>
        </p:txBody>
      </p:sp>
      <p:sp>
        <p:nvSpPr>
          <p:cNvPr id="46" name="Rectangle 44">
            <a:extLst>
              <a:ext uri="{FF2B5EF4-FFF2-40B4-BE49-F238E27FC236}">
                <a16:creationId xmlns:a16="http://schemas.microsoft.com/office/drawing/2014/main" id="{163534BA-E294-A4F5-706B-E393F8EF8648}"/>
              </a:ext>
            </a:extLst>
          </p:cNvPr>
          <p:cNvSpPr>
            <a:spLocks noChangeArrowheads="1"/>
          </p:cNvSpPr>
          <p:nvPr/>
        </p:nvSpPr>
        <p:spPr bwMode="auto">
          <a:xfrm>
            <a:off x="3754041" y="3144441"/>
            <a:ext cx="35266"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nl-NL" altLang="nl-NL" sz="1200">
                <a:solidFill>
                  <a:srgbClr val="000000"/>
                </a:solidFill>
                <a:latin typeface="Calibri" panose="020F0502020204030204" pitchFamily="34" charset="0"/>
              </a:rPr>
              <a:t> </a:t>
            </a:r>
            <a:endParaRPr lang="nl-NL" altLang="nl-NL" sz="1350"/>
          </a:p>
        </p:txBody>
      </p:sp>
      <p:sp>
        <p:nvSpPr>
          <p:cNvPr id="48" name="Rectangle 46">
            <a:extLst>
              <a:ext uri="{FF2B5EF4-FFF2-40B4-BE49-F238E27FC236}">
                <a16:creationId xmlns:a16="http://schemas.microsoft.com/office/drawing/2014/main" id="{F022FFFB-1C24-84E3-8BEE-7C0063F1A4B9}"/>
              </a:ext>
            </a:extLst>
          </p:cNvPr>
          <p:cNvSpPr>
            <a:spLocks noChangeArrowheads="1"/>
          </p:cNvSpPr>
          <p:nvPr/>
        </p:nvSpPr>
        <p:spPr bwMode="auto">
          <a:xfrm>
            <a:off x="5848350" y="3144441"/>
            <a:ext cx="35266"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nl-NL" altLang="nl-NL" sz="1200">
                <a:solidFill>
                  <a:srgbClr val="000000"/>
                </a:solidFill>
                <a:latin typeface="Calibri" panose="020F0502020204030204" pitchFamily="34" charset="0"/>
              </a:rPr>
              <a:t> </a:t>
            </a:r>
            <a:endParaRPr lang="nl-NL" altLang="nl-NL" sz="1350"/>
          </a:p>
        </p:txBody>
      </p:sp>
      <p:sp>
        <p:nvSpPr>
          <p:cNvPr id="49" name="Rectangle 47">
            <a:extLst>
              <a:ext uri="{FF2B5EF4-FFF2-40B4-BE49-F238E27FC236}">
                <a16:creationId xmlns:a16="http://schemas.microsoft.com/office/drawing/2014/main" id="{3566D168-3A9C-0143-755C-272F25C892DE}"/>
              </a:ext>
            </a:extLst>
          </p:cNvPr>
          <p:cNvSpPr>
            <a:spLocks noChangeArrowheads="1"/>
          </p:cNvSpPr>
          <p:nvPr/>
        </p:nvSpPr>
        <p:spPr bwMode="auto">
          <a:xfrm>
            <a:off x="1844278" y="3326607"/>
            <a:ext cx="35266"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nl-NL" altLang="nl-NL" sz="1200">
                <a:solidFill>
                  <a:srgbClr val="000000"/>
                </a:solidFill>
                <a:latin typeface="Calibri" panose="020F0502020204030204" pitchFamily="34" charset="0"/>
              </a:rPr>
              <a:t> </a:t>
            </a:r>
            <a:endParaRPr lang="nl-NL" altLang="nl-NL" sz="1350"/>
          </a:p>
        </p:txBody>
      </p:sp>
      <p:sp>
        <p:nvSpPr>
          <p:cNvPr id="50" name="Rectangle 48">
            <a:extLst>
              <a:ext uri="{FF2B5EF4-FFF2-40B4-BE49-F238E27FC236}">
                <a16:creationId xmlns:a16="http://schemas.microsoft.com/office/drawing/2014/main" id="{4EB616EA-008F-D76B-2FB6-DC3691295C3E}"/>
              </a:ext>
            </a:extLst>
          </p:cNvPr>
          <p:cNvSpPr>
            <a:spLocks noChangeArrowheads="1"/>
          </p:cNvSpPr>
          <p:nvPr/>
        </p:nvSpPr>
        <p:spPr bwMode="auto">
          <a:xfrm>
            <a:off x="2321719" y="3326607"/>
            <a:ext cx="35266"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nl-NL" altLang="nl-NL" sz="1200">
                <a:solidFill>
                  <a:srgbClr val="000000"/>
                </a:solidFill>
                <a:latin typeface="Calibri" panose="020F0502020204030204" pitchFamily="34" charset="0"/>
              </a:rPr>
              <a:t> </a:t>
            </a:r>
            <a:endParaRPr lang="nl-NL" altLang="nl-NL" sz="1350"/>
          </a:p>
        </p:txBody>
      </p:sp>
      <p:sp>
        <p:nvSpPr>
          <p:cNvPr id="51" name="Rectangle 49">
            <a:extLst>
              <a:ext uri="{FF2B5EF4-FFF2-40B4-BE49-F238E27FC236}">
                <a16:creationId xmlns:a16="http://schemas.microsoft.com/office/drawing/2014/main" id="{1D6634EA-5DD1-7F52-2DFF-355B9427DEBC}"/>
              </a:ext>
            </a:extLst>
          </p:cNvPr>
          <p:cNvSpPr>
            <a:spLocks noChangeArrowheads="1"/>
          </p:cNvSpPr>
          <p:nvPr/>
        </p:nvSpPr>
        <p:spPr bwMode="auto">
          <a:xfrm>
            <a:off x="2799160" y="3326607"/>
            <a:ext cx="35266"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nl-NL" altLang="nl-NL" sz="1200">
                <a:solidFill>
                  <a:srgbClr val="000000"/>
                </a:solidFill>
                <a:latin typeface="Calibri" panose="020F0502020204030204" pitchFamily="34" charset="0"/>
              </a:rPr>
              <a:t> </a:t>
            </a:r>
            <a:endParaRPr lang="nl-NL" altLang="nl-NL" sz="1350"/>
          </a:p>
        </p:txBody>
      </p:sp>
      <p:sp>
        <p:nvSpPr>
          <p:cNvPr id="52" name="Rectangle 50">
            <a:extLst>
              <a:ext uri="{FF2B5EF4-FFF2-40B4-BE49-F238E27FC236}">
                <a16:creationId xmlns:a16="http://schemas.microsoft.com/office/drawing/2014/main" id="{A7B3AE7F-9529-2E6C-FBA4-45C691602E5D}"/>
              </a:ext>
            </a:extLst>
          </p:cNvPr>
          <p:cNvSpPr>
            <a:spLocks noChangeArrowheads="1"/>
          </p:cNvSpPr>
          <p:nvPr/>
        </p:nvSpPr>
        <p:spPr bwMode="auto">
          <a:xfrm>
            <a:off x="3276600" y="3326607"/>
            <a:ext cx="35266"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nl-NL" altLang="nl-NL" sz="1200">
                <a:solidFill>
                  <a:srgbClr val="000000"/>
                </a:solidFill>
                <a:latin typeface="Calibri" panose="020F0502020204030204" pitchFamily="34" charset="0"/>
              </a:rPr>
              <a:t> </a:t>
            </a:r>
            <a:endParaRPr lang="nl-NL" altLang="nl-NL" sz="1350"/>
          </a:p>
        </p:txBody>
      </p:sp>
      <p:sp>
        <p:nvSpPr>
          <p:cNvPr id="53" name="Rectangle 51">
            <a:extLst>
              <a:ext uri="{FF2B5EF4-FFF2-40B4-BE49-F238E27FC236}">
                <a16:creationId xmlns:a16="http://schemas.microsoft.com/office/drawing/2014/main" id="{5A95C404-84E0-2BCA-34D0-00FA42699733}"/>
              </a:ext>
            </a:extLst>
          </p:cNvPr>
          <p:cNvSpPr>
            <a:spLocks noChangeArrowheads="1"/>
          </p:cNvSpPr>
          <p:nvPr/>
        </p:nvSpPr>
        <p:spPr bwMode="auto">
          <a:xfrm>
            <a:off x="3754041" y="3326607"/>
            <a:ext cx="35266"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nl-NL" altLang="nl-NL" sz="1200">
                <a:solidFill>
                  <a:srgbClr val="000000"/>
                </a:solidFill>
                <a:latin typeface="Calibri" panose="020F0502020204030204" pitchFamily="34" charset="0"/>
              </a:rPr>
              <a:t> </a:t>
            </a:r>
            <a:endParaRPr lang="nl-NL" altLang="nl-NL" sz="1350"/>
          </a:p>
        </p:txBody>
      </p:sp>
      <p:sp>
        <p:nvSpPr>
          <p:cNvPr id="55" name="Rectangle 53">
            <a:extLst>
              <a:ext uri="{FF2B5EF4-FFF2-40B4-BE49-F238E27FC236}">
                <a16:creationId xmlns:a16="http://schemas.microsoft.com/office/drawing/2014/main" id="{22EEBC47-300B-D06D-2C99-3AB991E64614}"/>
              </a:ext>
            </a:extLst>
          </p:cNvPr>
          <p:cNvSpPr>
            <a:spLocks noChangeArrowheads="1"/>
          </p:cNvSpPr>
          <p:nvPr/>
        </p:nvSpPr>
        <p:spPr bwMode="auto">
          <a:xfrm>
            <a:off x="5524500" y="3326607"/>
            <a:ext cx="35266"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nl-NL" altLang="nl-NL" sz="1200">
                <a:solidFill>
                  <a:srgbClr val="000000"/>
                </a:solidFill>
                <a:latin typeface="Calibri" panose="020F0502020204030204" pitchFamily="34" charset="0"/>
              </a:rPr>
              <a:t> </a:t>
            </a:r>
            <a:endParaRPr lang="nl-NL" altLang="nl-NL" sz="1350"/>
          </a:p>
        </p:txBody>
      </p:sp>
      <p:sp>
        <p:nvSpPr>
          <p:cNvPr id="56" name="Rectangle 54">
            <a:extLst>
              <a:ext uri="{FF2B5EF4-FFF2-40B4-BE49-F238E27FC236}">
                <a16:creationId xmlns:a16="http://schemas.microsoft.com/office/drawing/2014/main" id="{1EE549E6-DA79-0B05-13C5-ABFA89BD145E}"/>
              </a:ext>
            </a:extLst>
          </p:cNvPr>
          <p:cNvSpPr>
            <a:spLocks noChangeArrowheads="1"/>
          </p:cNvSpPr>
          <p:nvPr/>
        </p:nvSpPr>
        <p:spPr bwMode="auto">
          <a:xfrm>
            <a:off x="1844278" y="3523060"/>
            <a:ext cx="35266"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nl-NL" altLang="nl-NL" sz="1200">
                <a:solidFill>
                  <a:srgbClr val="000000"/>
                </a:solidFill>
                <a:latin typeface="Calibri" panose="020F0502020204030204" pitchFamily="34" charset="0"/>
              </a:rPr>
              <a:t> </a:t>
            </a:r>
            <a:endParaRPr lang="nl-NL" altLang="nl-NL" sz="1350"/>
          </a:p>
        </p:txBody>
      </p:sp>
      <p:sp>
        <p:nvSpPr>
          <p:cNvPr id="57" name="Rectangle 55">
            <a:extLst>
              <a:ext uri="{FF2B5EF4-FFF2-40B4-BE49-F238E27FC236}">
                <a16:creationId xmlns:a16="http://schemas.microsoft.com/office/drawing/2014/main" id="{2898889F-FB3E-853C-88CD-C32632ADD7B3}"/>
              </a:ext>
            </a:extLst>
          </p:cNvPr>
          <p:cNvSpPr>
            <a:spLocks noChangeArrowheads="1"/>
          </p:cNvSpPr>
          <p:nvPr/>
        </p:nvSpPr>
        <p:spPr bwMode="auto">
          <a:xfrm>
            <a:off x="1844278" y="3719513"/>
            <a:ext cx="35266"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nl-NL" altLang="nl-NL" sz="1200">
                <a:solidFill>
                  <a:srgbClr val="000000"/>
                </a:solidFill>
                <a:latin typeface="Calibri" panose="020F0502020204030204" pitchFamily="34" charset="0"/>
              </a:rPr>
              <a:t> </a:t>
            </a:r>
            <a:endParaRPr lang="nl-NL" altLang="nl-NL" sz="1350"/>
          </a:p>
        </p:txBody>
      </p:sp>
      <p:sp>
        <p:nvSpPr>
          <p:cNvPr id="58" name="Rectangle 56">
            <a:extLst>
              <a:ext uri="{FF2B5EF4-FFF2-40B4-BE49-F238E27FC236}">
                <a16:creationId xmlns:a16="http://schemas.microsoft.com/office/drawing/2014/main" id="{97805557-5FEA-BA39-82D5-149020A6862B}"/>
              </a:ext>
            </a:extLst>
          </p:cNvPr>
          <p:cNvSpPr>
            <a:spLocks noChangeArrowheads="1"/>
          </p:cNvSpPr>
          <p:nvPr/>
        </p:nvSpPr>
        <p:spPr bwMode="auto">
          <a:xfrm>
            <a:off x="1844278" y="3914776"/>
            <a:ext cx="35266"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nl-NL" altLang="nl-NL" sz="1200">
                <a:solidFill>
                  <a:srgbClr val="000000"/>
                </a:solidFill>
                <a:latin typeface="Calibri" panose="020F0502020204030204" pitchFamily="34" charset="0"/>
              </a:rPr>
              <a:t> </a:t>
            </a:r>
            <a:endParaRPr lang="nl-NL" altLang="nl-NL" sz="1350"/>
          </a:p>
        </p:txBody>
      </p:sp>
      <p:sp>
        <p:nvSpPr>
          <p:cNvPr id="59" name="Rectangle 57">
            <a:extLst>
              <a:ext uri="{FF2B5EF4-FFF2-40B4-BE49-F238E27FC236}">
                <a16:creationId xmlns:a16="http://schemas.microsoft.com/office/drawing/2014/main" id="{B6524CBA-8946-B74E-12A3-46C701E3FEDE}"/>
              </a:ext>
            </a:extLst>
          </p:cNvPr>
          <p:cNvSpPr>
            <a:spLocks noChangeArrowheads="1"/>
          </p:cNvSpPr>
          <p:nvPr/>
        </p:nvSpPr>
        <p:spPr bwMode="auto">
          <a:xfrm>
            <a:off x="1844278" y="4110038"/>
            <a:ext cx="35266"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nl-NL" altLang="nl-NL" sz="1200">
                <a:solidFill>
                  <a:srgbClr val="000000"/>
                </a:solidFill>
                <a:latin typeface="Calibri" panose="020F0502020204030204" pitchFamily="34" charset="0"/>
              </a:rPr>
              <a:t> </a:t>
            </a:r>
            <a:endParaRPr lang="nl-NL" altLang="nl-NL" sz="1350"/>
          </a:p>
        </p:txBody>
      </p:sp>
      <p:sp>
        <p:nvSpPr>
          <p:cNvPr id="60" name="Rectangle 58">
            <a:extLst>
              <a:ext uri="{FF2B5EF4-FFF2-40B4-BE49-F238E27FC236}">
                <a16:creationId xmlns:a16="http://schemas.microsoft.com/office/drawing/2014/main" id="{E51F664C-2E95-6302-9637-0583D287B9E0}"/>
              </a:ext>
            </a:extLst>
          </p:cNvPr>
          <p:cNvSpPr>
            <a:spLocks noChangeArrowheads="1"/>
          </p:cNvSpPr>
          <p:nvPr/>
        </p:nvSpPr>
        <p:spPr bwMode="auto">
          <a:xfrm>
            <a:off x="1844278" y="4306491"/>
            <a:ext cx="35266"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nl-NL" altLang="nl-NL" sz="1200">
                <a:solidFill>
                  <a:srgbClr val="000000"/>
                </a:solidFill>
                <a:latin typeface="Calibri" panose="020F0502020204030204" pitchFamily="34" charset="0"/>
              </a:rPr>
              <a:t> </a:t>
            </a:r>
            <a:endParaRPr lang="nl-NL" altLang="nl-NL" sz="1350"/>
          </a:p>
        </p:txBody>
      </p:sp>
      <p:sp>
        <p:nvSpPr>
          <p:cNvPr id="62" name="Rectangle 60">
            <a:extLst>
              <a:ext uri="{FF2B5EF4-FFF2-40B4-BE49-F238E27FC236}">
                <a16:creationId xmlns:a16="http://schemas.microsoft.com/office/drawing/2014/main" id="{F3D716DB-416D-76DD-79F9-7FD1CD550AD9}"/>
              </a:ext>
            </a:extLst>
          </p:cNvPr>
          <p:cNvSpPr>
            <a:spLocks noChangeArrowheads="1"/>
          </p:cNvSpPr>
          <p:nvPr/>
        </p:nvSpPr>
        <p:spPr bwMode="auto">
          <a:xfrm>
            <a:off x="7796212" y="4502944"/>
            <a:ext cx="35266"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nl-NL" altLang="nl-NL" sz="1200">
                <a:solidFill>
                  <a:srgbClr val="000000"/>
                </a:solidFill>
                <a:latin typeface="Calibri" panose="020F0502020204030204" pitchFamily="34" charset="0"/>
              </a:rPr>
              <a:t> </a:t>
            </a:r>
            <a:endParaRPr lang="nl-NL" altLang="nl-NL" sz="1350"/>
          </a:p>
        </p:txBody>
      </p:sp>
      <p:sp>
        <p:nvSpPr>
          <p:cNvPr id="63" name="Rectangle 61">
            <a:extLst>
              <a:ext uri="{FF2B5EF4-FFF2-40B4-BE49-F238E27FC236}">
                <a16:creationId xmlns:a16="http://schemas.microsoft.com/office/drawing/2014/main" id="{3EA4A062-36B3-F84E-5808-6014F9878C74}"/>
              </a:ext>
            </a:extLst>
          </p:cNvPr>
          <p:cNvSpPr>
            <a:spLocks noChangeArrowheads="1"/>
          </p:cNvSpPr>
          <p:nvPr/>
        </p:nvSpPr>
        <p:spPr bwMode="auto">
          <a:xfrm>
            <a:off x="1844278" y="4698207"/>
            <a:ext cx="35266"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nl-NL" altLang="nl-NL" sz="1200">
                <a:solidFill>
                  <a:srgbClr val="000000"/>
                </a:solidFill>
                <a:latin typeface="Calibri" panose="020F0502020204030204" pitchFamily="34" charset="0"/>
              </a:rPr>
              <a:t> </a:t>
            </a:r>
            <a:endParaRPr lang="nl-NL" altLang="nl-NL" sz="1350"/>
          </a:p>
        </p:txBody>
      </p:sp>
      <p:sp>
        <p:nvSpPr>
          <p:cNvPr id="2052" name="Rectangle 65">
            <a:extLst>
              <a:ext uri="{FF2B5EF4-FFF2-40B4-BE49-F238E27FC236}">
                <a16:creationId xmlns:a16="http://schemas.microsoft.com/office/drawing/2014/main" id="{E4F94CCB-2146-8146-CF3A-7F93EA2EFF8B}"/>
              </a:ext>
            </a:extLst>
          </p:cNvPr>
          <p:cNvSpPr>
            <a:spLocks noChangeArrowheads="1"/>
          </p:cNvSpPr>
          <p:nvPr/>
        </p:nvSpPr>
        <p:spPr bwMode="auto">
          <a:xfrm>
            <a:off x="5024437" y="1857376"/>
            <a:ext cx="35266"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nl-NL" altLang="nl-NL" sz="1200" b="1" dirty="0">
                <a:solidFill>
                  <a:srgbClr val="4472C4"/>
                </a:solidFill>
                <a:latin typeface="Calibri" panose="020F0502020204030204" pitchFamily="34" charset="0"/>
              </a:rPr>
              <a:t> </a:t>
            </a:r>
            <a:endParaRPr lang="nl-NL" altLang="nl-NL" sz="1350" dirty="0"/>
          </a:p>
        </p:txBody>
      </p:sp>
      <p:sp>
        <p:nvSpPr>
          <p:cNvPr id="2057" name="Rectangle 70">
            <a:extLst>
              <a:ext uri="{FF2B5EF4-FFF2-40B4-BE49-F238E27FC236}">
                <a16:creationId xmlns:a16="http://schemas.microsoft.com/office/drawing/2014/main" id="{5812D618-2135-2B5A-C699-8BF4CB0E15D5}"/>
              </a:ext>
            </a:extLst>
          </p:cNvPr>
          <p:cNvSpPr>
            <a:spLocks noChangeArrowheads="1"/>
          </p:cNvSpPr>
          <p:nvPr/>
        </p:nvSpPr>
        <p:spPr bwMode="auto">
          <a:xfrm>
            <a:off x="8053387" y="4067176"/>
            <a:ext cx="35266"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nl-NL" altLang="nl-NL" sz="1200">
                <a:solidFill>
                  <a:srgbClr val="EE0000"/>
                </a:solidFill>
                <a:latin typeface="Calibri" panose="020F0502020204030204" pitchFamily="34" charset="0"/>
              </a:rPr>
              <a:t> </a:t>
            </a:r>
            <a:endParaRPr lang="nl-NL" altLang="nl-NL" sz="1350"/>
          </a:p>
        </p:txBody>
      </p:sp>
      <p:sp>
        <p:nvSpPr>
          <p:cNvPr id="2066" name="Tekstvak 2065">
            <a:extLst>
              <a:ext uri="{FF2B5EF4-FFF2-40B4-BE49-F238E27FC236}">
                <a16:creationId xmlns:a16="http://schemas.microsoft.com/office/drawing/2014/main" id="{510305B6-6543-65C2-FB3F-CB6DC642D175}"/>
              </a:ext>
            </a:extLst>
          </p:cNvPr>
          <p:cNvSpPr txBox="1"/>
          <p:nvPr/>
        </p:nvSpPr>
        <p:spPr>
          <a:xfrm>
            <a:off x="961407" y="2059355"/>
            <a:ext cx="8549135" cy="3139321"/>
          </a:xfrm>
          <a:prstGeom prst="rect">
            <a:avLst/>
          </a:prstGeom>
          <a:noFill/>
        </p:spPr>
        <p:txBody>
          <a:bodyPr wrap="none" rtlCol="0">
            <a:spAutoFit/>
          </a:bodyPr>
          <a:lstStyle/>
          <a:p>
            <a:pPr marL="257175" indent="-257175">
              <a:lnSpc>
                <a:spcPct val="200000"/>
              </a:lnSpc>
              <a:buAutoNum type="arabicPeriod"/>
            </a:pPr>
            <a:r>
              <a:rPr lang="nl-NL" dirty="0"/>
              <a:t>Inventarisatie  van  instellingen  die  een opleiding  tot  Molengids  organiseren</a:t>
            </a:r>
          </a:p>
          <a:p>
            <a:pPr marL="257175" indent="-257175">
              <a:lnSpc>
                <a:spcPct val="200000"/>
              </a:lnSpc>
              <a:buAutoNum type="arabicPeriod"/>
            </a:pPr>
            <a:r>
              <a:rPr lang="nl-NL" dirty="0"/>
              <a:t>Opstellen van GVM-eisen wat (minimale)  kennis  van  een Molengids moet zijn</a:t>
            </a:r>
          </a:p>
          <a:p>
            <a:pPr marL="257175" indent="-257175">
              <a:lnSpc>
                <a:spcPct val="200000"/>
              </a:lnSpc>
              <a:buAutoNum type="arabicPeriod"/>
            </a:pPr>
            <a:r>
              <a:rPr lang="nl-NL" dirty="0"/>
              <a:t>Gesprek met bovengenoemde instellingen </a:t>
            </a:r>
          </a:p>
          <a:p>
            <a:pPr marL="257175" indent="-257175">
              <a:lnSpc>
                <a:spcPct val="200000"/>
              </a:lnSpc>
              <a:buAutoNum type="arabicPeriod"/>
            </a:pPr>
            <a:r>
              <a:rPr lang="nl-NL" dirty="0"/>
              <a:t>Eventueel  bijstelling van eisen en/of  opleiding.</a:t>
            </a:r>
          </a:p>
          <a:p>
            <a:pPr marL="257175" indent="-257175">
              <a:lnSpc>
                <a:spcPct val="200000"/>
              </a:lnSpc>
              <a:buAutoNum type="arabicPeriod"/>
            </a:pPr>
            <a:r>
              <a:rPr lang="nl-NL" dirty="0"/>
              <a:t>Diploma opleidingsinstituut  =  Diploma  GVM</a:t>
            </a:r>
          </a:p>
          <a:p>
            <a:pPr marL="257175" indent="-257175">
              <a:buAutoNum type="arabicPeriod"/>
            </a:pPr>
            <a:endParaRPr lang="nl-NL" dirty="0"/>
          </a:p>
        </p:txBody>
      </p:sp>
      <p:sp>
        <p:nvSpPr>
          <p:cNvPr id="2" name="Title 1">
            <a:extLst>
              <a:ext uri="{FF2B5EF4-FFF2-40B4-BE49-F238E27FC236}">
                <a16:creationId xmlns:a16="http://schemas.microsoft.com/office/drawing/2014/main" id="{D0F6618E-8411-5223-D7BB-265B115CB5BE}"/>
              </a:ext>
            </a:extLst>
          </p:cNvPr>
          <p:cNvSpPr txBox="1">
            <a:spLocks/>
          </p:cNvSpPr>
          <p:nvPr/>
        </p:nvSpPr>
        <p:spPr bwMode="auto">
          <a:xfrm>
            <a:off x="243049" y="968954"/>
            <a:ext cx="8657902" cy="633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600">
                <a:solidFill>
                  <a:srgbClr val="1C91FF"/>
                </a:solidFill>
                <a:latin typeface="Calibri" panose="020F0502020204030204" pitchFamily="34" charset="0"/>
                <a:ea typeface="Calibri" panose="020F0502020204030204" pitchFamily="34" charset="0"/>
                <a:cs typeface="Calibri" panose="020F0502020204030204" pitchFamily="34" charset="0"/>
              </a:defRPr>
            </a:lvl1pPr>
            <a:lvl2pPr algn="l" rtl="0" eaLnBrk="1" fontAlgn="base" hangingPunct="1">
              <a:spcBef>
                <a:spcPct val="0"/>
              </a:spcBef>
              <a:spcAft>
                <a:spcPct val="0"/>
              </a:spcAft>
              <a:defRPr sz="3600">
                <a:solidFill>
                  <a:srgbClr val="1C91FF"/>
                </a:solidFill>
                <a:latin typeface="CG Times" pitchFamily="18" charset="0"/>
              </a:defRPr>
            </a:lvl2pPr>
            <a:lvl3pPr algn="l" rtl="0" eaLnBrk="1" fontAlgn="base" hangingPunct="1">
              <a:spcBef>
                <a:spcPct val="0"/>
              </a:spcBef>
              <a:spcAft>
                <a:spcPct val="0"/>
              </a:spcAft>
              <a:defRPr sz="3600">
                <a:solidFill>
                  <a:srgbClr val="1C91FF"/>
                </a:solidFill>
                <a:latin typeface="CG Times" pitchFamily="18" charset="0"/>
              </a:defRPr>
            </a:lvl3pPr>
            <a:lvl4pPr algn="l" rtl="0" eaLnBrk="1" fontAlgn="base" hangingPunct="1">
              <a:spcBef>
                <a:spcPct val="0"/>
              </a:spcBef>
              <a:spcAft>
                <a:spcPct val="0"/>
              </a:spcAft>
              <a:defRPr sz="3600">
                <a:solidFill>
                  <a:srgbClr val="1C91FF"/>
                </a:solidFill>
                <a:latin typeface="CG Times" pitchFamily="18" charset="0"/>
              </a:defRPr>
            </a:lvl4pPr>
            <a:lvl5pPr algn="l" rtl="0" eaLnBrk="1" fontAlgn="base" hangingPunct="1">
              <a:spcBef>
                <a:spcPct val="0"/>
              </a:spcBef>
              <a:spcAft>
                <a:spcPct val="0"/>
              </a:spcAft>
              <a:defRPr sz="3600">
                <a:solidFill>
                  <a:srgbClr val="1C91FF"/>
                </a:solidFill>
                <a:latin typeface="CG Times" pitchFamily="18" charset="0"/>
              </a:defRPr>
            </a:lvl5pPr>
            <a:lvl6pPr marL="457200" algn="l" rtl="0" eaLnBrk="1" fontAlgn="base" hangingPunct="1">
              <a:spcBef>
                <a:spcPct val="0"/>
              </a:spcBef>
              <a:spcAft>
                <a:spcPct val="0"/>
              </a:spcAft>
              <a:defRPr sz="3600">
                <a:solidFill>
                  <a:srgbClr val="1C91FF"/>
                </a:solidFill>
                <a:latin typeface="CG Times" pitchFamily="18" charset="0"/>
              </a:defRPr>
            </a:lvl6pPr>
            <a:lvl7pPr marL="914400" algn="l" rtl="0" eaLnBrk="1" fontAlgn="base" hangingPunct="1">
              <a:spcBef>
                <a:spcPct val="0"/>
              </a:spcBef>
              <a:spcAft>
                <a:spcPct val="0"/>
              </a:spcAft>
              <a:defRPr sz="3600">
                <a:solidFill>
                  <a:srgbClr val="1C91FF"/>
                </a:solidFill>
                <a:latin typeface="CG Times" pitchFamily="18" charset="0"/>
              </a:defRPr>
            </a:lvl7pPr>
            <a:lvl8pPr marL="1371600" algn="l" rtl="0" eaLnBrk="1" fontAlgn="base" hangingPunct="1">
              <a:spcBef>
                <a:spcPct val="0"/>
              </a:spcBef>
              <a:spcAft>
                <a:spcPct val="0"/>
              </a:spcAft>
              <a:defRPr sz="3600">
                <a:solidFill>
                  <a:srgbClr val="1C91FF"/>
                </a:solidFill>
                <a:latin typeface="CG Times" pitchFamily="18" charset="0"/>
              </a:defRPr>
            </a:lvl8pPr>
            <a:lvl9pPr marL="1828800" algn="l" rtl="0" eaLnBrk="1" fontAlgn="base" hangingPunct="1">
              <a:spcBef>
                <a:spcPct val="0"/>
              </a:spcBef>
              <a:spcAft>
                <a:spcPct val="0"/>
              </a:spcAft>
              <a:defRPr sz="3600">
                <a:solidFill>
                  <a:srgbClr val="1C91FF"/>
                </a:solidFill>
                <a:latin typeface="CG Times" pitchFamily="18" charset="0"/>
              </a:defRPr>
            </a:lvl9pPr>
          </a:lstStyle>
          <a:p>
            <a:r>
              <a:rPr lang="nl-NL" kern="0" dirty="0"/>
              <a:t>5. Verenigingszaken </a:t>
            </a:r>
            <a:br>
              <a:rPr lang="nl-NL" kern="0" dirty="0"/>
            </a:br>
            <a:endParaRPr lang="nl-NL" kern="0" dirty="0"/>
          </a:p>
        </p:txBody>
      </p:sp>
      <p:sp>
        <p:nvSpPr>
          <p:cNvPr id="12" name="Titel 11">
            <a:extLst>
              <a:ext uri="{FF2B5EF4-FFF2-40B4-BE49-F238E27FC236}">
                <a16:creationId xmlns:a16="http://schemas.microsoft.com/office/drawing/2014/main" id="{01318E18-7526-2894-3A17-3E5517C7F2AF}"/>
              </a:ext>
            </a:extLst>
          </p:cNvPr>
          <p:cNvSpPr>
            <a:spLocks noGrp="1"/>
          </p:cNvSpPr>
          <p:nvPr>
            <p:ph type="ctrTitle"/>
          </p:nvPr>
        </p:nvSpPr>
        <p:spPr>
          <a:xfrm>
            <a:off x="4099628" y="281888"/>
            <a:ext cx="7772400" cy="1470025"/>
          </a:xfrm>
        </p:spPr>
        <p:txBody>
          <a:bodyPr/>
          <a:lstStyle/>
          <a:p>
            <a:r>
              <a:rPr lang="nl-NL" dirty="0"/>
              <a:t>Molengidsen</a:t>
            </a:r>
          </a:p>
        </p:txBody>
      </p:sp>
    </p:spTree>
    <p:extLst>
      <p:ext uri="{BB962C8B-B14F-4D97-AF65-F5344CB8AC3E}">
        <p14:creationId xmlns:p14="http://schemas.microsoft.com/office/powerpoint/2010/main" val="235520124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42E3D55-2C52-A267-8656-F4946A257576}"/>
              </a:ext>
            </a:extLst>
          </p:cNvPr>
          <p:cNvSpPr>
            <a:spLocks noGrp="1"/>
          </p:cNvSpPr>
          <p:nvPr>
            <p:ph type="title"/>
          </p:nvPr>
        </p:nvSpPr>
        <p:spPr/>
        <p:txBody>
          <a:bodyPr/>
          <a:lstStyle/>
          <a:p>
            <a:r>
              <a:rPr lang="nl-NL" dirty="0"/>
              <a:t>Sociale veiligheid (O)</a:t>
            </a:r>
          </a:p>
        </p:txBody>
      </p:sp>
      <p:sp>
        <p:nvSpPr>
          <p:cNvPr id="3" name="Tijdelijke aanduiding voor inhoud 2">
            <a:extLst>
              <a:ext uri="{FF2B5EF4-FFF2-40B4-BE49-F238E27FC236}">
                <a16:creationId xmlns:a16="http://schemas.microsoft.com/office/drawing/2014/main" id="{AC027E03-5985-0D2D-00F5-77C94D00D3E3}"/>
              </a:ext>
            </a:extLst>
          </p:cNvPr>
          <p:cNvSpPr>
            <a:spLocks noGrp="1"/>
          </p:cNvSpPr>
          <p:nvPr>
            <p:ph idx="1"/>
          </p:nvPr>
        </p:nvSpPr>
        <p:spPr>
          <a:xfrm>
            <a:off x="468313" y="1323975"/>
            <a:ext cx="8002588" cy="4310062"/>
          </a:xfrm>
        </p:spPr>
        <p:txBody>
          <a:bodyPr/>
          <a:lstStyle/>
          <a:p>
            <a:pPr marL="0" marR="0" lvl="0" indent="0" algn="l" defTabSz="914400" rtl="0" eaLnBrk="1" fontAlgn="base" latinLnBrk="0" hangingPunct="1">
              <a:lnSpc>
                <a:spcPct val="100000"/>
              </a:lnSpc>
              <a:spcBef>
                <a:spcPct val="20000"/>
              </a:spcBef>
              <a:spcAft>
                <a:spcPct val="0"/>
              </a:spcAft>
              <a:buClr>
                <a:srgbClr val="1C91FF"/>
              </a:buClr>
              <a:buSzPct val="75000"/>
              <a:buFont typeface="Wingdings" pitchFamily="2" charset="2"/>
              <a:buNone/>
              <a:tabLst/>
              <a:defRPr/>
            </a:pPr>
            <a:r>
              <a:rPr lang="nl-NL" sz="2400" b="1" dirty="0">
                <a:solidFill>
                  <a:schemeClr val="tx1"/>
                </a:solidFill>
                <a:effectLst/>
              </a:rPr>
              <a:t>Door: SBL/</a:t>
            </a:r>
            <a:r>
              <a:rPr lang="nl-NL" sz="2400" b="1" dirty="0" err="1">
                <a:solidFill>
                  <a:schemeClr val="tx1"/>
                </a:solidFill>
                <a:effectLst/>
              </a:rPr>
              <a:t>EvN</a:t>
            </a:r>
            <a:r>
              <a:rPr lang="nl-NL" sz="2400" b="1" dirty="0">
                <a:solidFill>
                  <a:schemeClr val="tx1"/>
                </a:solidFill>
                <a:effectLst/>
              </a:rPr>
              <a:t>/MD</a:t>
            </a:r>
            <a:endParaRPr lang="nl-NL" sz="2400" b="1" dirty="0">
              <a:effectLst/>
            </a:endParaRPr>
          </a:p>
          <a:p>
            <a:endParaRPr lang="nl-BE" dirty="0"/>
          </a:p>
          <a:p>
            <a:r>
              <a:rPr lang="nl-BE" dirty="0"/>
              <a:t>Voorkomen van grensoverschrijdend gedrag</a:t>
            </a:r>
          </a:p>
          <a:p>
            <a:pPr lvl="1"/>
            <a:r>
              <a:rPr lang="nl-BE" dirty="0"/>
              <a:t>elke vorm van gedrag of toenadering, in verbale, non-verbale, digitale of fysieke zin, waarvan de persoon die het ondergaat het als ongewenst ervaart en het gevolg is dat het de waardigheid van de persoon aantast.</a:t>
            </a:r>
          </a:p>
          <a:p>
            <a:endParaRPr lang="nl-NL" dirty="0"/>
          </a:p>
          <a:p>
            <a:r>
              <a:rPr lang="nl-NL" dirty="0"/>
              <a:t>Overschrijden van de ‘wet’</a:t>
            </a:r>
          </a:p>
          <a:p>
            <a:pPr lvl="1"/>
            <a:r>
              <a:rPr lang="nl-NL" dirty="0"/>
              <a:t>seksueel misbruik </a:t>
            </a:r>
          </a:p>
          <a:p>
            <a:pPr lvl="1"/>
            <a:r>
              <a:rPr lang="nl-NL" dirty="0"/>
              <a:t>geweld</a:t>
            </a:r>
          </a:p>
          <a:p>
            <a:r>
              <a:rPr lang="nl-NL" dirty="0"/>
              <a:t>Overschrijden van ‘normale’ omgangsnormen, </a:t>
            </a:r>
          </a:p>
          <a:p>
            <a:pPr lvl="1"/>
            <a:r>
              <a:rPr lang="nl-NL" dirty="0"/>
              <a:t>pesten en buitensluiten </a:t>
            </a:r>
          </a:p>
          <a:p>
            <a:pPr lvl="1"/>
            <a:r>
              <a:rPr lang="nl-NL" dirty="0"/>
              <a:t>groepsdruk, etc.</a:t>
            </a:r>
            <a:endParaRPr lang="nl-BE" dirty="0"/>
          </a:p>
        </p:txBody>
      </p:sp>
      <p:sp>
        <p:nvSpPr>
          <p:cNvPr id="4" name="Tijdelijke aanduiding voor dianummer 3">
            <a:extLst>
              <a:ext uri="{FF2B5EF4-FFF2-40B4-BE49-F238E27FC236}">
                <a16:creationId xmlns:a16="http://schemas.microsoft.com/office/drawing/2014/main" id="{2ED612F9-C13D-05D4-EA7F-64AB50018F6D}"/>
              </a:ext>
            </a:extLst>
          </p:cNvPr>
          <p:cNvSpPr>
            <a:spLocks noGrp="1"/>
          </p:cNvSpPr>
          <p:nvPr>
            <p:ph type="sldNum" sz="quarter" idx="10"/>
          </p:nvPr>
        </p:nvSpPr>
        <p:spPr/>
        <p:txBody>
          <a:bodyPr/>
          <a:lstStyle/>
          <a:p>
            <a:fld id="{B9F12E1D-1C88-4465-A4F3-BAA8B61A9B5C}" type="slidenum">
              <a:rPr lang="en-US" smtClean="0"/>
              <a:pPr/>
              <a:t>33</a:t>
            </a:fld>
            <a:endParaRPr lang="en-US"/>
          </a:p>
        </p:txBody>
      </p:sp>
    </p:spTree>
    <p:extLst>
      <p:ext uri="{BB962C8B-B14F-4D97-AF65-F5344CB8AC3E}">
        <p14:creationId xmlns:p14="http://schemas.microsoft.com/office/powerpoint/2010/main" val="98231829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1E3BD51-3E81-9741-F48D-F2EE88CD8886}"/>
              </a:ext>
            </a:extLst>
          </p:cNvPr>
          <p:cNvSpPr>
            <a:spLocks noGrp="1"/>
          </p:cNvSpPr>
          <p:nvPr>
            <p:ph type="title"/>
          </p:nvPr>
        </p:nvSpPr>
        <p:spPr/>
        <p:txBody>
          <a:bodyPr/>
          <a:lstStyle/>
          <a:p>
            <a:r>
              <a:rPr lang="nl-NL" dirty="0"/>
              <a:t>Sociale veiligheid</a:t>
            </a:r>
            <a:endParaRPr lang="nl-BE" dirty="0"/>
          </a:p>
        </p:txBody>
      </p:sp>
      <p:sp>
        <p:nvSpPr>
          <p:cNvPr id="3" name="Tijdelijke aanduiding voor inhoud 2">
            <a:extLst>
              <a:ext uri="{FF2B5EF4-FFF2-40B4-BE49-F238E27FC236}">
                <a16:creationId xmlns:a16="http://schemas.microsoft.com/office/drawing/2014/main" id="{8A434825-1581-C948-0610-83B48CE8B4FB}"/>
              </a:ext>
            </a:extLst>
          </p:cNvPr>
          <p:cNvSpPr>
            <a:spLocks noGrp="1"/>
          </p:cNvSpPr>
          <p:nvPr>
            <p:ph idx="1"/>
          </p:nvPr>
        </p:nvSpPr>
        <p:spPr>
          <a:xfrm>
            <a:off x="354330" y="2125266"/>
            <a:ext cx="7886700" cy="3263504"/>
          </a:xfrm>
        </p:spPr>
        <p:txBody>
          <a:bodyPr/>
          <a:lstStyle/>
          <a:p>
            <a:r>
              <a:rPr lang="nl-NL" dirty="0"/>
              <a:t>GVM verantwoordelijk binnen </a:t>
            </a:r>
            <a:r>
              <a:rPr lang="nl-NL" u="sng" dirty="0"/>
              <a:t>opleidingssituatie</a:t>
            </a:r>
          </a:p>
          <a:p>
            <a:pPr lvl="1"/>
            <a:r>
              <a:rPr lang="nl-NL" dirty="0" err="1"/>
              <a:t>MiOs</a:t>
            </a:r>
            <a:r>
              <a:rPr lang="nl-NL" dirty="0"/>
              <a:t> &amp; jeugdige </a:t>
            </a:r>
            <a:r>
              <a:rPr lang="nl-NL" dirty="0" err="1"/>
              <a:t>MiOs</a:t>
            </a:r>
            <a:r>
              <a:rPr lang="nl-NL" dirty="0"/>
              <a:t> (14-18jr)</a:t>
            </a:r>
          </a:p>
          <a:p>
            <a:pPr lvl="1"/>
            <a:endParaRPr lang="nl-NL" dirty="0"/>
          </a:p>
          <a:p>
            <a:pPr lvl="1"/>
            <a:r>
              <a:rPr lang="nl-NL" dirty="0"/>
              <a:t>Gildeleden </a:t>
            </a:r>
            <a:r>
              <a:rPr lang="nl-NL" dirty="0" err="1"/>
              <a:t>iha</a:t>
            </a:r>
            <a:endParaRPr lang="nl-NL" dirty="0"/>
          </a:p>
          <a:p>
            <a:pPr lvl="2"/>
            <a:r>
              <a:rPr lang="nl-NL" dirty="0"/>
              <a:t>Jeugdleden (&lt;14 </a:t>
            </a:r>
            <a:r>
              <a:rPr lang="nl-NL" dirty="0" err="1"/>
              <a:t>jr</a:t>
            </a:r>
            <a:r>
              <a:rPr lang="nl-NL" dirty="0"/>
              <a:t>)</a:t>
            </a:r>
          </a:p>
          <a:p>
            <a:pPr lvl="2"/>
            <a:r>
              <a:rPr lang="nl-NL" dirty="0"/>
              <a:t>Kwetsbare personen</a:t>
            </a:r>
          </a:p>
          <a:p>
            <a:pPr lvl="3"/>
            <a:r>
              <a:rPr lang="nl-NL" dirty="0"/>
              <a:t>(milde) verstandelijke beperking</a:t>
            </a:r>
          </a:p>
          <a:p>
            <a:pPr lvl="3"/>
            <a:r>
              <a:rPr lang="nl-NL" dirty="0"/>
              <a:t> neurodiversiteit</a:t>
            </a:r>
          </a:p>
          <a:p>
            <a:pPr lvl="3"/>
            <a:r>
              <a:rPr lang="nl-NL" dirty="0"/>
              <a:t>Iedereen die anders is dan de groepsmeerderheid</a:t>
            </a:r>
          </a:p>
          <a:p>
            <a:endParaRPr lang="nl-BE" dirty="0"/>
          </a:p>
        </p:txBody>
      </p:sp>
    </p:spTree>
    <p:extLst>
      <p:ext uri="{BB962C8B-B14F-4D97-AF65-F5344CB8AC3E}">
        <p14:creationId xmlns:p14="http://schemas.microsoft.com/office/powerpoint/2010/main" val="31891916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2EF99C-34B1-5DB2-C778-51E7C1C0E0E5}"/>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8E282BE9-D137-6A1A-3235-DC71B492AC12}"/>
              </a:ext>
            </a:extLst>
          </p:cNvPr>
          <p:cNvSpPr>
            <a:spLocks noGrp="1"/>
          </p:cNvSpPr>
          <p:nvPr>
            <p:ph type="title"/>
          </p:nvPr>
        </p:nvSpPr>
        <p:spPr/>
        <p:txBody>
          <a:bodyPr/>
          <a:lstStyle/>
          <a:p>
            <a:r>
              <a:rPr lang="nl-NL" dirty="0"/>
              <a:t>Handvaten</a:t>
            </a:r>
            <a:endParaRPr lang="nl-BE" dirty="0"/>
          </a:p>
        </p:txBody>
      </p:sp>
      <p:sp>
        <p:nvSpPr>
          <p:cNvPr id="3" name="Tijdelijke aanduiding voor inhoud 2">
            <a:extLst>
              <a:ext uri="{FF2B5EF4-FFF2-40B4-BE49-F238E27FC236}">
                <a16:creationId xmlns:a16="http://schemas.microsoft.com/office/drawing/2014/main" id="{5B50B551-F0C3-6079-8CF4-E9620667D12E}"/>
              </a:ext>
            </a:extLst>
          </p:cNvPr>
          <p:cNvSpPr>
            <a:spLocks noGrp="1"/>
          </p:cNvSpPr>
          <p:nvPr>
            <p:ph idx="1"/>
          </p:nvPr>
        </p:nvSpPr>
        <p:spPr>
          <a:xfrm>
            <a:off x="468313" y="1323975"/>
            <a:ext cx="7886700" cy="4843462"/>
          </a:xfrm>
        </p:spPr>
        <p:txBody>
          <a:bodyPr>
            <a:noAutofit/>
          </a:bodyPr>
          <a:lstStyle/>
          <a:p>
            <a:r>
              <a:rPr lang="nl-NL" dirty="0"/>
              <a:t>VOG</a:t>
            </a:r>
          </a:p>
          <a:p>
            <a:pPr lvl="1"/>
            <a:r>
              <a:rPr lang="nl-NL" dirty="0"/>
              <a:t>Instructeur</a:t>
            </a:r>
          </a:p>
          <a:p>
            <a:pPr lvl="1"/>
            <a:r>
              <a:rPr lang="nl-NL" dirty="0"/>
              <a:t>Andere molenvrijwilligers?</a:t>
            </a:r>
          </a:p>
          <a:p>
            <a:endParaRPr lang="nl-NL" dirty="0"/>
          </a:p>
          <a:p>
            <a:r>
              <a:rPr lang="nl-NL" dirty="0"/>
              <a:t>Bewustwording : </a:t>
            </a:r>
          </a:p>
          <a:p>
            <a:pPr lvl="1"/>
            <a:r>
              <a:rPr lang="nl-NL" dirty="0"/>
              <a:t>bescherming kwetsbare personen</a:t>
            </a:r>
          </a:p>
          <a:p>
            <a:pPr lvl="1"/>
            <a:r>
              <a:rPr lang="nl-NL" dirty="0"/>
              <a:t>Bescherming molenaars en molenvrijwilligers</a:t>
            </a:r>
          </a:p>
          <a:p>
            <a:endParaRPr lang="nl-NL" dirty="0"/>
          </a:p>
          <a:p>
            <a:r>
              <a:rPr lang="nl-NL" dirty="0"/>
              <a:t>Vier ogen principe</a:t>
            </a:r>
          </a:p>
          <a:p>
            <a:pPr lvl="1"/>
            <a:r>
              <a:rPr lang="nl-NL" dirty="0"/>
              <a:t>Op de molen</a:t>
            </a:r>
          </a:p>
          <a:p>
            <a:pPr lvl="2"/>
            <a:r>
              <a:rPr lang="nl-NL" dirty="0"/>
              <a:t>Binnen redelijkheid</a:t>
            </a:r>
          </a:p>
          <a:p>
            <a:pPr lvl="1"/>
            <a:r>
              <a:rPr lang="nl-NL" dirty="0"/>
              <a:t>Digitaal </a:t>
            </a:r>
          </a:p>
          <a:p>
            <a:pPr lvl="2"/>
            <a:r>
              <a:rPr lang="nl-NL" dirty="0"/>
              <a:t>nooit alleen met een kind communiceren op whatsapp</a:t>
            </a:r>
            <a:endParaRPr lang="nl-BE" dirty="0"/>
          </a:p>
          <a:p>
            <a:endParaRPr lang="nl-BE" dirty="0"/>
          </a:p>
        </p:txBody>
      </p:sp>
    </p:spTree>
    <p:extLst>
      <p:ext uri="{BB962C8B-B14F-4D97-AF65-F5344CB8AC3E}">
        <p14:creationId xmlns:p14="http://schemas.microsoft.com/office/powerpoint/2010/main" val="224648129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a:t>5. Verenigingszaken </a:t>
            </a:r>
            <a:br>
              <a:rPr lang="nl-NL" dirty="0"/>
            </a:br>
            <a:r>
              <a:rPr dirty="0" err="1"/>
              <a:t>Mededelingen</a:t>
            </a:r>
            <a:r>
              <a:rPr dirty="0"/>
              <a:t> </a:t>
            </a:r>
            <a:r>
              <a:rPr dirty="0" err="1"/>
              <a:t>vertrouwenspersonen</a:t>
            </a:r>
            <a:r>
              <a:rPr dirty="0"/>
              <a:t> (I)</a:t>
            </a:r>
          </a:p>
        </p:txBody>
      </p:sp>
      <p:sp>
        <p:nvSpPr>
          <p:cNvPr id="3" name="Content Placeholder 2"/>
          <p:cNvSpPr>
            <a:spLocks noGrp="1"/>
          </p:cNvSpPr>
          <p:nvPr>
            <p:ph idx="1"/>
          </p:nvPr>
        </p:nvSpPr>
        <p:spPr>
          <a:xfrm>
            <a:off x="457200" y="2420888"/>
            <a:ext cx="8002588" cy="3706862"/>
          </a:xfrm>
        </p:spPr>
        <p:txBody>
          <a:bodyPr/>
          <a:lstStyle/>
          <a:p>
            <a:r>
              <a:rPr dirty="0"/>
              <a:t>Door: </a:t>
            </a:r>
            <a:r>
              <a:rPr lang="nl-NL" dirty="0"/>
              <a:t>Ada</a:t>
            </a:r>
            <a:endParaRPr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a:t>5. Verenigingszaken </a:t>
            </a:r>
            <a:br>
              <a:rPr lang="nl-NL" dirty="0"/>
            </a:br>
            <a:r>
              <a:rPr dirty="0" err="1"/>
              <a:t>Bezwaar</a:t>
            </a:r>
            <a:r>
              <a:rPr dirty="0"/>
              <a:t> / </a:t>
            </a:r>
            <a:r>
              <a:rPr dirty="0" err="1"/>
              <a:t>Klachtenprocedure</a:t>
            </a:r>
            <a:r>
              <a:rPr dirty="0"/>
              <a:t> (B)</a:t>
            </a:r>
          </a:p>
        </p:txBody>
      </p:sp>
      <p:sp>
        <p:nvSpPr>
          <p:cNvPr id="3" name="Content Placeholder 2"/>
          <p:cNvSpPr>
            <a:spLocks noGrp="1"/>
          </p:cNvSpPr>
          <p:nvPr>
            <p:ph idx="1"/>
          </p:nvPr>
        </p:nvSpPr>
        <p:spPr/>
        <p:txBody>
          <a:bodyPr/>
          <a:lstStyle/>
          <a:p>
            <a:r>
              <a:rPr dirty="0"/>
              <a:t>Door: GS</a:t>
            </a:r>
            <a:endParaRPr lang="nl-NL" dirty="0"/>
          </a:p>
          <a:p>
            <a:r>
              <a:rPr lang="nl-NL" dirty="0"/>
              <a:t>Bijlage: Bezwaarprocedure </a:t>
            </a:r>
          </a:p>
          <a:p>
            <a:endParaRPr lang="nl-NL" dirty="0"/>
          </a:p>
          <a:p>
            <a:r>
              <a:rPr lang="nl-NL" dirty="0"/>
              <a:t>Bezwaar is alleen op proces</a:t>
            </a:r>
          </a:p>
          <a:p>
            <a:r>
              <a:rPr lang="nl-NL" dirty="0"/>
              <a:t>Extra contact om onderling begrip te krijgen</a:t>
            </a:r>
          </a:p>
          <a:p>
            <a:r>
              <a:rPr lang="nl-NL" dirty="0"/>
              <a:t>Uitkomst kan alleen zijn: 1x een herkansing in zelfde ‘examenronde’</a:t>
            </a:r>
          </a:p>
          <a:p>
            <a:endParaRPr lang="nl-NL" dirty="0"/>
          </a:p>
          <a:p>
            <a:pPr marL="0" indent="0">
              <a:buNone/>
            </a:pPr>
            <a:endParaRPr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E2A154-5785-F706-2144-B70BE116D81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188BE8D-1A0D-599C-4856-645ABAF8C464}"/>
              </a:ext>
            </a:extLst>
          </p:cNvPr>
          <p:cNvSpPr>
            <a:spLocks noGrp="1"/>
          </p:cNvSpPr>
          <p:nvPr>
            <p:ph type="title"/>
          </p:nvPr>
        </p:nvSpPr>
        <p:spPr>
          <a:xfrm>
            <a:off x="457200" y="128803"/>
            <a:ext cx="7499350" cy="633412"/>
          </a:xfrm>
        </p:spPr>
        <p:txBody>
          <a:bodyPr/>
          <a:lstStyle/>
          <a:p>
            <a:r>
              <a:rPr dirty="0"/>
              <a:t>5. Verenigingszaken </a:t>
            </a:r>
            <a:br>
              <a:rPr lang="nl-NL" dirty="0"/>
            </a:br>
            <a:r>
              <a:rPr dirty="0" err="1"/>
              <a:t>Bezwaar</a:t>
            </a:r>
            <a:r>
              <a:rPr dirty="0"/>
              <a:t> / </a:t>
            </a:r>
            <a:r>
              <a:rPr dirty="0" err="1"/>
              <a:t>Klachtenprocedure</a:t>
            </a:r>
            <a:r>
              <a:rPr dirty="0"/>
              <a:t> (B)</a:t>
            </a:r>
          </a:p>
        </p:txBody>
      </p:sp>
      <p:sp>
        <p:nvSpPr>
          <p:cNvPr id="3" name="Content Placeholder 2">
            <a:extLst>
              <a:ext uri="{FF2B5EF4-FFF2-40B4-BE49-F238E27FC236}">
                <a16:creationId xmlns:a16="http://schemas.microsoft.com/office/drawing/2014/main" id="{0D25C16C-7641-7F94-DF25-E14F71A3F74C}"/>
              </a:ext>
            </a:extLst>
          </p:cNvPr>
          <p:cNvSpPr>
            <a:spLocks noGrp="1"/>
          </p:cNvSpPr>
          <p:nvPr>
            <p:ph idx="1"/>
          </p:nvPr>
        </p:nvSpPr>
        <p:spPr>
          <a:xfrm>
            <a:off x="457200" y="1412776"/>
            <a:ext cx="8002588" cy="4310062"/>
          </a:xfrm>
        </p:spPr>
        <p:txBody>
          <a:bodyPr/>
          <a:lstStyle/>
          <a:p>
            <a:r>
              <a:rPr dirty="0"/>
              <a:t>Door: GS</a:t>
            </a:r>
            <a:endParaRPr lang="nl-NL" dirty="0"/>
          </a:p>
          <a:p>
            <a:r>
              <a:rPr lang="nl-NL" dirty="0"/>
              <a:t>Bijlage: Bezwaarprocedure </a:t>
            </a:r>
            <a:r>
              <a:rPr lang="nl-NL" dirty="0">
                <a:hlinkClick r:id="rId2"/>
              </a:rPr>
              <a:t>(grafisch online)</a:t>
            </a:r>
            <a:r>
              <a:rPr lang="nl-NL" dirty="0"/>
              <a:t> </a:t>
            </a:r>
          </a:p>
          <a:p>
            <a:pPr marL="0" indent="0">
              <a:buNone/>
            </a:pPr>
            <a:r>
              <a:rPr lang="nl-NL" sz="1400" dirty="0"/>
              <a:t>(aanpassing deze week 1x een schriftelijk bezwaar niet nog verweer. Verweer vind plaats in gesprek)</a:t>
            </a:r>
          </a:p>
          <a:p>
            <a:pPr marL="0" indent="0">
              <a:buNone/>
            </a:pPr>
            <a:endParaRPr lang="nl-NL" dirty="0"/>
          </a:p>
          <a:p>
            <a:pPr marL="0" indent="0">
              <a:buNone/>
            </a:pPr>
            <a:endParaRPr dirty="0"/>
          </a:p>
        </p:txBody>
      </p:sp>
      <p:pic>
        <p:nvPicPr>
          <p:cNvPr id="6" name="Afbeelding 5" descr="Afbeelding met tekst, schermopname, diagram, lijn&#10;&#10;Door AI gegenereerde inhoud is mogelijk onjuist.">
            <a:extLst>
              <a:ext uri="{FF2B5EF4-FFF2-40B4-BE49-F238E27FC236}">
                <a16:creationId xmlns:a16="http://schemas.microsoft.com/office/drawing/2014/main" id="{F337DACD-98E4-5786-C923-F73D222D6801}"/>
              </a:ext>
            </a:extLst>
          </p:cNvPr>
          <p:cNvPicPr>
            <a:picLocks noChangeAspect="1"/>
          </p:cNvPicPr>
          <p:nvPr/>
        </p:nvPicPr>
        <p:blipFill>
          <a:blip r:embed="rId3"/>
          <a:stretch>
            <a:fillRect/>
          </a:stretch>
        </p:blipFill>
        <p:spPr>
          <a:xfrm>
            <a:off x="0" y="2924944"/>
            <a:ext cx="9144000" cy="3359658"/>
          </a:xfrm>
          <a:prstGeom prst="rect">
            <a:avLst/>
          </a:prstGeom>
        </p:spPr>
      </p:pic>
    </p:spTree>
    <p:extLst>
      <p:ext uri="{BB962C8B-B14F-4D97-AF65-F5344CB8AC3E}">
        <p14:creationId xmlns:p14="http://schemas.microsoft.com/office/powerpoint/2010/main" val="285831613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a:t>5. Verenigingszaken</a:t>
            </a:r>
            <a:br>
              <a:rPr lang="nl-NL" dirty="0"/>
            </a:br>
            <a:r>
              <a:rPr lang="nl-NL" dirty="0"/>
              <a:t>Toelatingsexamenreglement (O)</a:t>
            </a:r>
            <a:br>
              <a:rPr lang="nl-NL" dirty="0"/>
            </a:br>
            <a:endParaRPr dirty="0"/>
          </a:p>
        </p:txBody>
      </p:sp>
      <p:sp>
        <p:nvSpPr>
          <p:cNvPr id="3" name="Content Placeholder 2"/>
          <p:cNvSpPr>
            <a:spLocks noGrp="1"/>
          </p:cNvSpPr>
          <p:nvPr>
            <p:ph idx="1"/>
          </p:nvPr>
        </p:nvSpPr>
        <p:spPr>
          <a:xfrm>
            <a:off x="457200" y="2564904"/>
            <a:ext cx="8002588" cy="3562846"/>
          </a:xfrm>
        </p:spPr>
        <p:txBody>
          <a:bodyPr/>
          <a:lstStyle/>
          <a:p>
            <a:r>
              <a:rPr lang="nl-NL" dirty="0"/>
              <a:t>Door: KK</a:t>
            </a:r>
          </a:p>
          <a:p>
            <a:r>
              <a:rPr lang="nl-NL" dirty="0"/>
              <a:t>Bijlage: </a:t>
            </a:r>
            <a:r>
              <a:rPr lang="nl-NL" dirty="0" err="1"/>
              <a:t>Toelatingsexamenregelement</a:t>
            </a:r>
            <a:endParaRP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a:t>Agenda</a:t>
            </a:r>
            <a:endParaRPr dirty="0"/>
          </a:p>
        </p:txBody>
      </p:sp>
      <p:sp>
        <p:nvSpPr>
          <p:cNvPr id="3" name="Content Placeholder 2"/>
          <p:cNvSpPr>
            <a:spLocks noGrp="1"/>
          </p:cNvSpPr>
          <p:nvPr>
            <p:ph idx="1"/>
          </p:nvPr>
        </p:nvSpPr>
        <p:spPr>
          <a:xfrm>
            <a:off x="442934" y="1921783"/>
            <a:ext cx="4129066" cy="4310062"/>
          </a:xfrm>
        </p:spPr>
        <p:txBody>
          <a:bodyPr>
            <a:noAutofit/>
          </a:bodyPr>
          <a:lstStyle/>
          <a:p>
            <a:r>
              <a:rPr sz="2000" dirty="0"/>
              <a:t>1. Opening en </a:t>
            </a:r>
            <a:r>
              <a:rPr sz="2000" dirty="0" err="1"/>
              <a:t>welkom</a:t>
            </a:r>
            <a:endParaRPr sz="2000" dirty="0"/>
          </a:p>
          <a:p>
            <a:r>
              <a:rPr sz="2000" dirty="0"/>
              <a:t>2. </a:t>
            </a:r>
            <a:r>
              <a:rPr sz="2000" dirty="0" err="1"/>
              <a:t>Notulen</a:t>
            </a:r>
            <a:r>
              <a:rPr sz="2000" dirty="0"/>
              <a:t> </a:t>
            </a:r>
            <a:r>
              <a:rPr sz="2000" dirty="0" err="1"/>
              <a:t>vorige</a:t>
            </a:r>
            <a:r>
              <a:rPr sz="2000" dirty="0"/>
              <a:t> </a:t>
            </a:r>
            <a:r>
              <a:rPr sz="2000" dirty="0" err="1"/>
              <a:t>vergadering</a:t>
            </a:r>
            <a:r>
              <a:rPr sz="2000" dirty="0"/>
              <a:t> dd. 12 </a:t>
            </a:r>
            <a:r>
              <a:rPr sz="2000" dirty="0" err="1"/>
              <a:t>oktober</a:t>
            </a:r>
            <a:r>
              <a:rPr sz="2000" dirty="0"/>
              <a:t> 2025</a:t>
            </a:r>
          </a:p>
          <a:p>
            <a:r>
              <a:rPr sz="2000" dirty="0"/>
              <a:t>3. </a:t>
            </a:r>
            <a:r>
              <a:rPr sz="2000" dirty="0" err="1"/>
              <a:t>Afdelingszaken</a:t>
            </a:r>
            <a:endParaRPr sz="2000" dirty="0"/>
          </a:p>
          <a:p>
            <a:r>
              <a:rPr sz="2000" dirty="0"/>
              <a:t>4. </a:t>
            </a:r>
            <a:r>
              <a:rPr sz="2000" dirty="0" err="1"/>
              <a:t>Opleidingszaken</a:t>
            </a:r>
            <a:endParaRPr sz="2000" dirty="0"/>
          </a:p>
          <a:p>
            <a:r>
              <a:rPr sz="2000" dirty="0"/>
              <a:t>5. Verenigingszaken</a:t>
            </a:r>
          </a:p>
          <a:p>
            <a:r>
              <a:rPr sz="2000" dirty="0"/>
              <a:t>Lunch</a:t>
            </a:r>
          </a:p>
        </p:txBody>
      </p:sp>
      <p:sp>
        <p:nvSpPr>
          <p:cNvPr id="7" name="Tekstvak 6">
            <a:extLst>
              <a:ext uri="{FF2B5EF4-FFF2-40B4-BE49-F238E27FC236}">
                <a16:creationId xmlns:a16="http://schemas.microsoft.com/office/drawing/2014/main" id="{F32C6627-B673-560D-A7F9-6EFC0809D2BF}"/>
              </a:ext>
            </a:extLst>
          </p:cNvPr>
          <p:cNvSpPr txBox="1"/>
          <p:nvPr/>
        </p:nvSpPr>
        <p:spPr>
          <a:xfrm>
            <a:off x="4860032" y="1921783"/>
            <a:ext cx="4572000" cy="5201424"/>
          </a:xfrm>
          <a:prstGeom prst="rect">
            <a:avLst/>
          </a:prstGeom>
          <a:noFill/>
        </p:spPr>
        <p:txBody>
          <a:bodyPr wrap="square">
            <a:spAutoFit/>
          </a:bodyPr>
          <a:lstStyle/>
          <a:p>
            <a:pPr marL="342900" indent="-342900">
              <a:spcBef>
                <a:spcPct val="20000"/>
              </a:spcBef>
              <a:buClr>
                <a:srgbClr val="1C91FF"/>
              </a:buClr>
              <a:buSzPct val="75000"/>
              <a:buFont typeface="Wingdings" pitchFamily="2" charset="2"/>
              <a:buChar char="q"/>
            </a:pPr>
            <a:r>
              <a:rPr lang="nl-NL" sz="2000" dirty="0">
                <a:latin typeface="Calibri" panose="020F0502020204030204" pitchFamily="34" charset="0"/>
                <a:ea typeface="Calibri" panose="020F0502020204030204" pitchFamily="34" charset="0"/>
                <a:cs typeface="Calibri" panose="020F0502020204030204" pitchFamily="34" charset="0"/>
              </a:rPr>
              <a:t>6. De 2 tot 5 – minuten van</a:t>
            </a:r>
          </a:p>
          <a:p>
            <a:pPr marL="800100" lvl="1" indent="-342900">
              <a:spcBef>
                <a:spcPct val="20000"/>
              </a:spcBef>
              <a:buClr>
                <a:srgbClr val="1C91FF"/>
              </a:buClr>
              <a:buSzPct val="75000"/>
              <a:buFont typeface="Wingdings" pitchFamily="2" charset="2"/>
              <a:buChar char="q"/>
            </a:pPr>
            <a:r>
              <a:rPr lang="nl-NL" sz="2000" dirty="0">
                <a:solidFill>
                  <a:srgbClr val="00B050"/>
                </a:solidFill>
                <a:latin typeface="Calibri" panose="020F0502020204030204" pitchFamily="34" charset="0"/>
                <a:ea typeface="Calibri" panose="020F0502020204030204" pitchFamily="34" charset="0"/>
                <a:cs typeface="Calibri" panose="020F0502020204030204" pitchFamily="34" charset="0"/>
              </a:rPr>
              <a:t>Drenthe - Jeugd</a:t>
            </a:r>
          </a:p>
          <a:p>
            <a:pPr marL="800100" lvl="1" indent="-342900">
              <a:spcBef>
                <a:spcPct val="20000"/>
              </a:spcBef>
              <a:buClr>
                <a:srgbClr val="1C91FF"/>
              </a:buClr>
              <a:buSzPct val="75000"/>
              <a:buFont typeface="Wingdings" pitchFamily="2" charset="2"/>
              <a:buChar char="q"/>
            </a:pPr>
            <a:r>
              <a:rPr lang="nl-NL" dirty="0">
                <a:solidFill>
                  <a:srgbClr val="00B050"/>
                </a:solidFill>
              </a:rPr>
              <a:t>Noord Brabant </a:t>
            </a:r>
            <a:r>
              <a:rPr lang="nl-NL" sz="2000" dirty="0">
                <a:latin typeface="Calibri" panose="020F0502020204030204" pitchFamily="34" charset="0"/>
                <a:ea typeface="Calibri" panose="020F0502020204030204" pitchFamily="34" charset="0"/>
                <a:cs typeface="Calibri" panose="020F0502020204030204" pitchFamily="34" charset="0"/>
              </a:rPr>
              <a:t>- ?</a:t>
            </a:r>
          </a:p>
          <a:p>
            <a:pPr marL="800100" lvl="1" indent="-342900">
              <a:spcBef>
                <a:spcPct val="20000"/>
              </a:spcBef>
              <a:buClr>
                <a:srgbClr val="1C91FF"/>
              </a:buClr>
              <a:buSzPct val="75000"/>
              <a:buFont typeface="Wingdings" pitchFamily="2" charset="2"/>
              <a:buChar char="q"/>
            </a:pPr>
            <a:r>
              <a:rPr lang="nl-NL" sz="2000" dirty="0">
                <a:solidFill>
                  <a:srgbClr val="00B050"/>
                </a:solidFill>
                <a:latin typeface="Calibri" panose="020F0502020204030204" pitchFamily="34" charset="0"/>
                <a:ea typeface="Calibri" panose="020F0502020204030204" pitchFamily="34" charset="0"/>
                <a:cs typeface="Calibri" panose="020F0502020204030204" pitchFamily="34" charset="0"/>
              </a:rPr>
              <a:t>Overijsel – Aftekenen uren</a:t>
            </a:r>
          </a:p>
          <a:p>
            <a:pPr marL="342900" indent="-342900">
              <a:spcBef>
                <a:spcPct val="20000"/>
              </a:spcBef>
              <a:buClr>
                <a:srgbClr val="1C91FF"/>
              </a:buClr>
              <a:buSzPct val="75000"/>
              <a:buFont typeface="Wingdings" pitchFamily="2" charset="2"/>
              <a:buChar char="q"/>
            </a:pPr>
            <a:r>
              <a:rPr lang="nl-NL" sz="2000" dirty="0">
                <a:latin typeface="Calibri" panose="020F0502020204030204" pitchFamily="34" charset="0"/>
                <a:ea typeface="Calibri" panose="020F0502020204030204" pitchFamily="34" charset="0"/>
                <a:cs typeface="Calibri" panose="020F0502020204030204" pitchFamily="34" charset="0"/>
              </a:rPr>
              <a:t>7. Veiligheid</a:t>
            </a:r>
          </a:p>
          <a:p>
            <a:pPr marL="800100" lvl="1" indent="-342900">
              <a:spcBef>
                <a:spcPct val="20000"/>
              </a:spcBef>
              <a:buClr>
                <a:srgbClr val="1C91FF"/>
              </a:buClr>
              <a:buSzPct val="75000"/>
              <a:buFont typeface="Wingdings" pitchFamily="2" charset="2"/>
              <a:buChar char="q"/>
            </a:pPr>
            <a:r>
              <a:rPr lang="nl-NL" sz="2000" dirty="0">
                <a:latin typeface="Calibri" panose="020F0502020204030204" pitchFamily="34" charset="0"/>
                <a:ea typeface="Calibri" panose="020F0502020204030204" pitchFamily="34" charset="0"/>
                <a:cs typeface="Calibri" panose="020F0502020204030204" pitchFamily="34" charset="0"/>
              </a:rPr>
              <a:t>Werken op hoogte</a:t>
            </a:r>
          </a:p>
          <a:p>
            <a:pPr marL="800100" lvl="1" indent="-342900">
              <a:spcBef>
                <a:spcPct val="20000"/>
              </a:spcBef>
              <a:buClr>
                <a:srgbClr val="1C91FF"/>
              </a:buClr>
              <a:buSzPct val="75000"/>
              <a:buFont typeface="Wingdings" pitchFamily="2" charset="2"/>
              <a:buChar char="q"/>
            </a:pPr>
            <a:r>
              <a:rPr lang="nl-NL" sz="2000" dirty="0">
                <a:latin typeface="Calibri" panose="020F0502020204030204" pitchFamily="34" charset="0"/>
                <a:ea typeface="Calibri" panose="020F0502020204030204" pitchFamily="34" charset="0"/>
                <a:cs typeface="Calibri" panose="020F0502020204030204" pitchFamily="34" charset="0"/>
              </a:rPr>
              <a:t>Alleen op de molen</a:t>
            </a:r>
          </a:p>
          <a:p>
            <a:pPr marL="342900" indent="-342900">
              <a:spcBef>
                <a:spcPct val="20000"/>
              </a:spcBef>
              <a:buClr>
                <a:srgbClr val="1C91FF"/>
              </a:buClr>
              <a:buSzPct val="75000"/>
              <a:buFont typeface="Wingdings" pitchFamily="2" charset="2"/>
              <a:buChar char="q"/>
            </a:pPr>
            <a:r>
              <a:rPr lang="nl-NL" sz="2000" dirty="0">
                <a:latin typeface="Calibri" panose="020F0502020204030204" pitchFamily="34" charset="0"/>
                <a:ea typeface="Calibri" panose="020F0502020204030204" pitchFamily="34" charset="0"/>
                <a:cs typeface="Calibri" panose="020F0502020204030204" pitchFamily="34" charset="0"/>
              </a:rPr>
              <a:t>8. Examenzaken</a:t>
            </a:r>
          </a:p>
          <a:p>
            <a:pPr marL="800100" lvl="1" indent="-342900">
              <a:spcBef>
                <a:spcPct val="20000"/>
              </a:spcBef>
              <a:buClr>
                <a:srgbClr val="1C91FF"/>
              </a:buClr>
              <a:buSzPct val="75000"/>
              <a:buFont typeface="Wingdings" pitchFamily="2" charset="2"/>
              <a:buChar char="q"/>
            </a:pPr>
            <a:r>
              <a:rPr lang="nl-NL" sz="2000" dirty="0">
                <a:solidFill>
                  <a:srgbClr val="00B050"/>
                </a:solidFill>
                <a:latin typeface="Calibri" panose="020F0502020204030204" pitchFamily="34" charset="0"/>
                <a:ea typeface="Calibri" panose="020F0502020204030204" pitchFamily="34" charset="0"/>
                <a:cs typeface="Calibri" panose="020F0502020204030204" pitchFamily="34" charset="0"/>
              </a:rPr>
              <a:t>Stand van Zaken</a:t>
            </a:r>
          </a:p>
          <a:p>
            <a:pPr marL="800100" lvl="1" indent="-342900">
              <a:spcBef>
                <a:spcPct val="20000"/>
              </a:spcBef>
              <a:buClr>
                <a:srgbClr val="1C91FF"/>
              </a:buClr>
              <a:buSzPct val="75000"/>
              <a:buFont typeface="Wingdings" pitchFamily="2" charset="2"/>
              <a:buChar char="q"/>
            </a:pPr>
            <a:r>
              <a:rPr lang="nl-NL" sz="2000" dirty="0">
                <a:solidFill>
                  <a:srgbClr val="00B050"/>
                </a:solidFill>
                <a:latin typeface="Calibri" panose="020F0502020204030204" pitchFamily="34" charset="0"/>
                <a:ea typeface="Calibri" panose="020F0502020204030204" pitchFamily="34" charset="0"/>
                <a:cs typeface="Calibri" panose="020F0502020204030204" pitchFamily="34" charset="0"/>
              </a:rPr>
              <a:t>Watermolen examens</a:t>
            </a:r>
          </a:p>
          <a:p>
            <a:pPr marL="342900" indent="-342900">
              <a:spcBef>
                <a:spcPct val="20000"/>
              </a:spcBef>
              <a:buClr>
                <a:srgbClr val="1C91FF"/>
              </a:buClr>
              <a:buSzPct val="75000"/>
              <a:buFont typeface="Wingdings" pitchFamily="2" charset="2"/>
              <a:buChar char="q"/>
            </a:pPr>
            <a:r>
              <a:rPr lang="nl-NL" sz="2000" dirty="0">
                <a:latin typeface="Calibri" panose="020F0502020204030204" pitchFamily="34" charset="0"/>
                <a:ea typeface="Calibri" panose="020F0502020204030204" pitchFamily="34" charset="0"/>
                <a:cs typeface="Calibri" panose="020F0502020204030204" pitchFamily="34" charset="0"/>
              </a:rPr>
              <a:t>9. </a:t>
            </a:r>
            <a:r>
              <a:rPr lang="nl-NL" sz="2000" dirty="0" err="1">
                <a:latin typeface="Calibri" panose="020F0502020204030204" pitchFamily="34" charset="0"/>
                <a:ea typeface="Calibri" panose="020F0502020204030204" pitchFamily="34" charset="0"/>
                <a:cs typeface="Calibri" panose="020F0502020204030204" pitchFamily="34" charset="0"/>
              </a:rPr>
              <a:t>Bestuursmededelingen</a:t>
            </a:r>
            <a:endParaRPr lang="nl-NL" sz="2000" dirty="0">
              <a:latin typeface="Calibri" panose="020F0502020204030204" pitchFamily="34" charset="0"/>
              <a:ea typeface="Calibri" panose="020F0502020204030204" pitchFamily="34" charset="0"/>
              <a:cs typeface="Calibri" panose="020F0502020204030204" pitchFamily="34" charset="0"/>
            </a:endParaRPr>
          </a:p>
          <a:p>
            <a:pPr marL="342900" indent="-342900">
              <a:spcBef>
                <a:spcPct val="20000"/>
              </a:spcBef>
              <a:buClr>
                <a:srgbClr val="1C91FF"/>
              </a:buClr>
              <a:buSzPct val="75000"/>
              <a:buFont typeface="Wingdings" pitchFamily="2" charset="2"/>
              <a:buChar char="q"/>
            </a:pPr>
            <a:r>
              <a:rPr lang="nl-NL" sz="2000" dirty="0">
                <a:latin typeface="Calibri" panose="020F0502020204030204" pitchFamily="34" charset="0"/>
                <a:ea typeface="Calibri" panose="020F0502020204030204" pitchFamily="34" charset="0"/>
                <a:cs typeface="Calibri" panose="020F0502020204030204" pitchFamily="34" charset="0"/>
              </a:rPr>
              <a:t>10. Rondvraag</a:t>
            </a:r>
          </a:p>
          <a:p>
            <a:pPr marL="342900" indent="-342900">
              <a:spcBef>
                <a:spcPct val="20000"/>
              </a:spcBef>
              <a:buClr>
                <a:srgbClr val="1C91FF"/>
              </a:buClr>
              <a:buSzPct val="75000"/>
              <a:buFont typeface="Wingdings" pitchFamily="2" charset="2"/>
              <a:buChar char="q"/>
            </a:pPr>
            <a:endParaRPr lang="nl-NL" sz="2000" dirty="0">
              <a:latin typeface="Calibri" panose="020F0502020204030204" pitchFamily="34" charset="0"/>
              <a:ea typeface="Calibri" panose="020F0502020204030204" pitchFamily="34" charset="0"/>
              <a:cs typeface="Calibri" panose="020F0502020204030204" pitchFamily="34" charset="0"/>
            </a:endParaRPr>
          </a:p>
          <a:p>
            <a:pPr>
              <a:spcBef>
                <a:spcPct val="20000"/>
              </a:spcBef>
              <a:buClr>
                <a:srgbClr val="1C91FF"/>
              </a:buClr>
              <a:buSzPct val="75000"/>
            </a:pPr>
            <a:endParaRPr lang="nl-NL" sz="2000" dirty="0">
              <a:latin typeface="Calibri" panose="020F0502020204030204" pitchFamily="34" charset="0"/>
              <a:ea typeface="Calibri" panose="020F0502020204030204" pitchFamily="34" charset="0"/>
              <a:cs typeface="Calibri" panose="020F0502020204030204" pitchFamily="34" charset="0"/>
            </a:endParaRPr>
          </a:p>
        </p:txBody>
      </p:sp>
      <p:sp>
        <p:nvSpPr>
          <p:cNvPr id="9" name="Tekstvak 8">
            <a:extLst>
              <a:ext uri="{FF2B5EF4-FFF2-40B4-BE49-F238E27FC236}">
                <a16:creationId xmlns:a16="http://schemas.microsoft.com/office/drawing/2014/main" id="{8E0CAC8D-6BF2-13B8-272D-8148A5F867C1}"/>
              </a:ext>
            </a:extLst>
          </p:cNvPr>
          <p:cNvSpPr txBox="1"/>
          <p:nvPr/>
        </p:nvSpPr>
        <p:spPr>
          <a:xfrm>
            <a:off x="827584" y="6167437"/>
            <a:ext cx="4717072" cy="523220"/>
          </a:xfrm>
          <a:prstGeom prst="rect">
            <a:avLst/>
          </a:prstGeom>
          <a:noFill/>
        </p:spPr>
        <p:txBody>
          <a:bodyPr wrap="square">
            <a:spAutoFit/>
          </a:bodyPr>
          <a:lstStyle/>
          <a:p>
            <a:pPr marL="342900" indent="-342900">
              <a:spcBef>
                <a:spcPct val="20000"/>
              </a:spcBef>
              <a:buClr>
                <a:srgbClr val="1C91FF"/>
              </a:buClr>
              <a:buSzPct val="75000"/>
              <a:buFont typeface="Wingdings" pitchFamily="2" charset="2"/>
              <a:buChar char="q"/>
            </a:pPr>
            <a:r>
              <a:rPr lang="nl-NL" sz="2800" dirty="0">
                <a:latin typeface="Calibri" panose="020F0502020204030204" pitchFamily="34" charset="0"/>
                <a:ea typeface="Calibri" panose="020F0502020204030204" pitchFamily="34" charset="0"/>
                <a:cs typeface="Calibri" panose="020F0502020204030204" pitchFamily="34" charset="0"/>
              </a:rPr>
              <a:t>11. Sluiting om 15u</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a:t>5. Verenigingszaken </a:t>
            </a:r>
            <a:br>
              <a:rPr lang="nl-NL" dirty="0"/>
            </a:br>
            <a:r>
              <a:rPr dirty="0" err="1"/>
              <a:t>Financiën</a:t>
            </a:r>
            <a:r>
              <a:rPr dirty="0"/>
              <a:t> en </a:t>
            </a:r>
            <a:r>
              <a:rPr dirty="0" err="1"/>
              <a:t>afdelingsbijdragen</a:t>
            </a:r>
            <a:r>
              <a:rPr dirty="0"/>
              <a:t> </a:t>
            </a:r>
            <a:br>
              <a:rPr lang="nl-NL" dirty="0"/>
            </a:br>
            <a:r>
              <a:rPr dirty="0"/>
              <a:t>(incl </a:t>
            </a:r>
            <a:r>
              <a:rPr dirty="0" err="1"/>
              <a:t>extraatje</a:t>
            </a:r>
            <a:r>
              <a:rPr dirty="0"/>
              <a:t>) (B)</a:t>
            </a:r>
          </a:p>
        </p:txBody>
      </p:sp>
      <p:sp>
        <p:nvSpPr>
          <p:cNvPr id="3" name="Content Placeholder 2"/>
          <p:cNvSpPr>
            <a:spLocks noGrp="1"/>
          </p:cNvSpPr>
          <p:nvPr>
            <p:ph idx="1"/>
          </p:nvPr>
        </p:nvSpPr>
        <p:spPr>
          <a:xfrm>
            <a:off x="457200" y="2636912"/>
            <a:ext cx="8002588" cy="3490838"/>
          </a:xfrm>
        </p:spPr>
        <p:txBody>
          <a:bodyPr/>
          <a:lstStyle/>
          <a:p>
            <a:r>
              <a:rPr dirty="0"/>
              <a:t>Door: GJ</a:t>
            </a:r>
            <a:endParaRPr lang="nl-NL" dirty="0"/>
          </a:p>
          <a:p>
            <a:r>
              <a:rPr lang="nl-NL" dirty="0"/>
              <a:t>Voorstel voor vereffening verschillen - Besproken in Penningmeester overleg</a:t>
            </a:r>
            <a:endParaRPr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a:extLst>
              <a:ext uri="{FF2B5EF4-FFF2-40B4-BE49-F238E27FC236}">
                <a16:creationId xmlns:a16="http://schemas.microsoft.com/office/drawing/2014/main" id="{1B391126-FCBD-0647-170D-6885169A6292}"/>
              </a:ext>
            </a:extLst>
          </p:cNvPr>
          <p:cNvSpPr>
            <a:spLocks noGrp="1"/>
          </p:cNvSpPr>
          <p:nvPr>
            <p:ph type="subTitle" idx="1"/>
          </p:nvPr>
        </p:nvSpPr>
        <p:spPr>
          <a:xfrm>
            <a:off x="927258" y="1287288"/>
            <a:ext cx="6858000" cy="412004"/>
          </a:xfrm>
        </p:spPr>
        <p:txBody>
          <a:bodyPr/>
          <a:lstStyle/>
          <a:p>
            <a:r>
              <a:rPr lang="nl-NL" b="1" u="sng" dirty="0"/>
              <a:t>VERDEELSLEUTEL    AFDELINGSBIJDRAGE</a:t>
            </a:r>
          </a:p>
        </p:txBody>
      </p:sp>
      <p:sp>
        <p:nvSpPr>
          <p:cNvPr id="4" name="Tekstvak 3">
            <a:extLst>
              <a:ext uri="{FF2B5EF4-FFF2-40B4-BE49-F238E27FC236}">
                <a16:creationId xmlns:a16="http://schemas.microsoft.com/office/drawing/2014/main" id="{3095953B-FF77-A444-EF20-C3D6E59692CD}"/>
              </a:ext>
            </a:extLst>
          </p:cNvPr>
          <p:cNvSpPr txBox="1"/>
          <p:nvPr/>
        </p:nvSpPr>
        <p:spPr>
          <a:xfrm>
            <a:off x="927258" y="2120689"/>
            <a:ext cx="6858000" cy="1546577"/>
          </a:xfrm>
          <a:prstGeom prst="rect">
            <a:avLst/>
          </a:prstGeom>
          <a:noFill/>
          <a:ln>
            <a:solidFill>
              <a:schemeClr val="tx1"/>
            </a:solidFill>
          </a:ln>
        </p:spPr>
        <p:txBody>
          <a:bodyPr wrap="square" rtlCol="0">
            <a:spAutoFit/>
          </a:bodyPr>
          <a:lstStyle/>
          <a:p>
            <a:pPr defTabSz="685800" fontAlgn="auto">
              <a:lnSpc>
                <a:spcPct val="150000"/>
              </a:lnSpc>
              <a:spcBef>
                <a:spcPts val="0"/>
              </a:spcBef>
              <a:spcAft>
                <a:spcPts val="0"/>
              </a:spcAft>
            </a:pPr>
            <a:r>
              <a:rPr lang="nl-NL" sz="1350" b="1" u="sng" dirty="0">
                <a:solidFill>
                  <a:prstClr val="black"/>
                </a:solidFill>
                <a:latin typeface="Calibri" panose="020F0502020204030204"/>
              </a:rPr>
              <a:t>JAARLIJKSE  BIJDRAGE: </a:t>
            </a:r>
          </a:p>
          <a:p>
            <a:pPr marL="257175" indent="-257175" defTabSz="685800" fontAlgn="auto">
              <a:lnSpc>
                <a:spcPct val="150000"/>
              </a:lnSpc>
              <a:spcBef>
                <a:spcPts val="0"/>
              </a:spcBef>
              <a:spcAft>
                <a:spcPts val="0"/>
              </a:spcAft>
              <a:buFontTx/>
              <a:buAutoNum type="arabicPeriod"/>
            </a:pPr>
            <a:r>
              <a:rPr lang="nl-NL" sz="1350" dirty="0">
                <a:solidFill>
                  <a:prstClr val="black"/>
                </a:solidFill>
                <a:latin typeface="Calibri" panose="020F0502020204030204"/>
              </a:rPr>
              <a:t>DREMPELWAARDE:			€ 1.000/</a:t>
            </a:r>
            <a:r>
              <a:rPr lang="nl-NL" sz="1350" dirty="0" err="1">
                <a:solidFill>
                  <a:prstClr val="black"/>
                </a:solidFill>
                <a:latin typeface="Calibri" panose="020F0502020204030204"/>
              </a:rPr>
              <a:t>Afd</a:t>
            </a:r>
            <a:r>
              <a:rPr lang="nl-NL" sz="1350" dirty="0">
                <a:solidFill>
                  <a:prstClr val="black"/>
                </a:solidFill>
                <a:latin typeface="Calibri" panose="020F0502020204030204"/>
              </a:rPr>
              <a:t>		€ 10.000</a:t>
            </a:r>
          </a:p>
          <a:p>
            <a:pPr marL="257175" indent="-257175" defTabSz="685800" fontAlgn="auto">
              <a:lnSpc>
                <a:spcPct val="150000"/>
              </a:lnSpc>
              <a:spcBef>
                <a:spcPts val="0"/>
              </a:spcBef>
              <a:spcAft>
                <a:spcPts val="0"/>
              </a:spcAft>
              <a:buFontTx/>
              <a:buAutoNum type="arabicPeriod"/>
            </a:pPr>
            <a:r>
              <a:rPr lang="nl-NL" sz="1350" dirty="0">
                <a:solidFill>
                  <a:prstClr val="black"/>
                </a:solidFill>
                <a:latin typeface="Calibri" panose="020F0502020204030204"/>
              </a:rPr>
              <a:t>BEDRAG  PER  AFDELINGSLID:		€   ~ 5,5/Lid		€ 17.000</a:t>
            </a:r>
          </a:p>
          <a:p>
            <a:pPr defTabSz="685800" fontAlgn="auto">
              <a:lnSpc>
                <a:spcPct val="150000"/>
              </a:lnSpc>
              <a:spcBef>
                <a:spcPts val="0"/>
              </a:spcBef>
              <a:spcAft>
                <a:spcPts val="0"/>
              </a:spcAft>
            </a:pPr>
            <a:r>
              <a:rPr lang="nl-NL" sz="1350" dirty="0">
                <a:solidFill>
                  <a:prstClr val="black"/>
                </a:solidFill>
                <a:latin typeface="Calibri" panose="020F0502020204030204"/>
              </a:rPr>
              <a:t>TOTAAL:								</a:t>
            </a:r>
            <a:r>
              <a:rPr lang="nl-NL" sz="1350" b="1" u="sng" dirty="0">
                <a:solidFill>
                  <a:prstClr val="black"/>
                </a:solidFill>
                <a:latin typeface="Calibri" panose="020F0502020204030204"/>
              </a:rPr>
              <a:t>€ 27.000</a:t>
            </a:r>
          </a:p>
          <a:p>
            <a:pPr marL="257175" indent="-257175" defTabSz="685800" fontAlgn="auto">
              <a:spcBef>
                <a:spcPts val="0"/>
              </a:spcBef>
              <a:spcAft>
                <a:spcPts val="0"/>
              </a:spcAft>
              <a:buFontTx/>
              <a:buAutoNum type="arabicPeriod"/>
            </a:pPr>
            <a:endParaRPr lang="nl-NL" sz="1350" dirty="0">
              <a:solidFill>
                <a:prstClr val="black"/>
              </a:solidFill>
              <a:latin typeface="Calibri" panose="020F0502020204030204"/>
            </a:endParaRPr>
          </a:p>
        </p:txBody>
      </p:sp>
      <p:sp>
        <p:nvSpPr>
          <p:cNvPr id="5" name="Tekstvak 4">
            <a:extLst>
              <a:ext uri="{FF2B5EF4-FFF2-40B4-BE49-F238E27FC236}">
                <a16:creationId xmlns:a16="http://schemas.microsoft.com/office/drawing/2014/main" id="{EC1C91FE-F6EA-CC1C-1B53-922E7EDB5725}"/>
              </a:ext>
            </a:extLst>
          </p:cNvPr>
          <p:cNvSpPr txBox="1"/>
          <p:nvPr/>
        </p:nvSpPr>
        <p:spPr>
          <a:xfrm>
            <a:off x="927259" y="3975564"/>
            <a:ext cx="6919523" cy="1618264"/>
          </a:xfrm>
          <a:prstGeom prst="rect">
            <a:avLst/>
          </a:prstGeom>
          <a:noFill/>
          <a:ln>
            <a:solidFill>
              <a:schemeClr val="tx1"/>
            </a:solidFill>
          </a:ln>
        </p:spPr>
        <p:txBody>
          <a:bodyPr wrap="none" rtlCol="0">
            <a:spAutoFit/>
          </a:bodyPr>
          <a:lstStyle/>
          <a:p>
            <a:pPr defTabSz="685800" fontAlgn="auto">
              <a:lnSpc>
                <a:spcPct val="150000"/>
              </a:lnSpc>
              <a:spcBef>
                <a:spcPts val="0"/>
              </a:spcBef>
              <a:spcAft>
                <a:spcPts val="0"/>
              </a:spcAft>
            </a:pPr>
            <a:r>
              <a:rPr lang="nl-NL" sz="1350" b="1" u="sng" dirty="0">
                <a:solidFill>
                  <a:prstClr val="black"/>
                </a:solidFill>
                <a:latin typeface="Calibri" panose="020F0502020204030204"/>
              </a:rPr>
              <a:t>EENMALIGE  UITKERING  2025/2026   € 10000: </a:t>
            </a:r>
          </a:p>
          <a:p>
            <a:pPr marL="257175" indent="-257175" defTabSz="685800" fontAlgn="auto">
              <a:lnSpc>
                <a:spcPct val="150000"/>
              </a:lnSpc>
              <a:spcBef>
                <a:spcPts val="0"/>
              </a:spcBef>
              <a:spcAft>
                <a:spcPts val="0"/>
              </a:spcAft>
              <a:buFontTx/>
              <a:buAutoNum type="arabicPeriod"/>
            </a:pPr>
            <a:r>
              <a:rPr lang="nl-NL" sz="1350" dirty="0">
                <a:solidFill>
                  <a:prstClr val="black"/>
                </a:solidFill>
                <a:latin typeface="Calibri" panose="020F0502020204030204"/>
              </a:rPr>
              <a:t>BASIS  voor  VERDELING:    VERHOUDING  “TOTAAL SALDO  31-12”  </a:t>
            </a:r>
            <a:r>
              <a:rPr lang="nl-NL" sz="1350" dirty="0" err="1">
                <a:solidFill>
                  <a:prstClr val="black"/>
                </a:solidFill>
                <a:latin typeface="Calibri" panose="020F0502020204030204"/>
              </a:rPr>
              <a:t>tov</a:t>
            </a:r>
            <a:r>
              <a:rPr lang="nl-NL" sz="1350" dirty="0">
                <a:solidFill>
                  <a:prstClr val="black"/>
                </a:solidFill>
                <a:latin typeface="Calibri" panose="020F0502020204030204"/>
              </a:rPr>
              <a:t>  TOTALE  KOSTEN</a:t>
            </a:r>
          </a:p>
          <a:p>
            <a:pPr marL="257175" indent="-257175" defTabSz="685800" fontAlgn="auto">
              <a:lnSpc>
                <a:spcPct val="150000"/>
              </a:lnSpc>
              <a:spcBef>
                <a:spcPts val="0"/>
              </a:spcBef>
              <a:spcAft>
                <a:spcPts val="0"/>
              </a:spcAft>
              <a:buFontTx/>
              <a:buAutoNum type="arabicPeriod"/>
            </a:pPr>
            <a:r>
              <a:rPr lang="nl-NL" sz="1350" dirty="0">
                <a:solidFill>
                  <a:prstClr val="black"/>
                </a:solidFill>
                <a:latin typeface="Calibri" panose="020F0502020204030204"/>
              </a:rPr>
              <a:t>STREEF  RATIO  R=2</a:t>
            </a:r>
          </a:p>
          <a:p>
            <a:pPr marL="257175" indent="-257175" defTabSz="685800" fontAlgn="auto">
              <a:lnSpc>
                <a:spcPct val="150000"/>
              </a:lnSpc>
              <a:spcBef>
                <a:spcPts val="0"/>
              </a:spcBef>
              <a:spcAft>
                <a:spcPts val="0"/>
              </a:spcAft>
              <a:buFontTx/>
              <a:buAutoNum type="arabicPeriod"/>
            </a:pPr>
            <a:r>
              <a:rPr lang="nl-NL" sz="1350" dirty="0">
                <a:solidFill>
                  <a:prstClr val="black"/>
                </a:solidFill>
                <a:latin typeface="Calibri" panose="020F0502020204030204"/>
              </a:rPr>
              <a:t>VERDEELSLEUTEL:  FINANCIEEL ZWAKKERE  AFDELINGEN  MEER DAN STERKERE AFDELINGEN</a:t>
            </a:r>
          </a:p>
          <a:p>
            <a:pPr marL="257175" indent="-257175" defTabSz="685800" fontAlgn="auto">
              <a:lnSpc>
                <a:spcPct val="150000"/>
              </a:lnSpc>
              <a:spcBef>
                <a:spcPts val="0"/>
              </a:spcBef>
              <a:spcAft>
                <a:spcPts val="0"/>
              </a:spcAft>
              <a:buFontTx/>
              <a:buAutoNum type="arabicPeriod"/>
            </a:pPr>
            <a:r>
              <a:rPr lang="nl-NL" sz="1350" dirty="0">
                <a:solidFill>
                  <a:prstClr val="black"/>
                </a:solidFill>
                <a:latin typeface="Calibri" panose="020F0502020204030204"/>
              </a:rPr>
              <a:t>EERST  ZWAKKERE AFDELINGEN NAAR R=2,   DAARNA  GELIJKMATIG VERDELEN (als dat kan)</a:t>
            </a:r>
          </a:p>
        </p:txBody>
      </p:sp>
    </p:spTree>
    <p:extLst>
      <p:ext uri="{BB962C8B-B14F-4D97-AF65-F5344CB8AC3E}">
        <p14:creationId xmlns:p14="http://schemas.microsoft.com/office/powerpoint/2010/main" val="411538912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3FD45569-F56F-A323-078D-9CAE27CEE5ED}"/>
              </a:ext>
            </a:extLst>
          </p:cNvPr>
          <p:cNvPicPr>
            <a:picLocks noChangeAspect="1"/>
          </p:cNvPicPr>
          <p:nvPr/>
        </p:nvPicPr>
        <p:blipFill>
          <a:blip r:embed="rId2"/>
          <a:stretch>
            <a:fillRect/>
          </a:stretch>
        </p:blipFill>
        <p:spPr>
          <a:xfrm>
            <a:off x="1014984" y="1042416"/>
            <a:ext cx="6638544" cy="4773168"/>
          </a:xfrm>
          <a:prstGeom prst="rect">
            <a:avLst/>
          </a:prstGeom>
        </p:spPr>
      </p:pic>
    </p:spTree>
    <p:extLst>
      <p:ext uri="{BB962C8B-B14F-4D97-AF65-F5344CB8AC3E}">
        <p14:creationId xmlns:p14="http://schemas.microsoft.com/office/powerpoint/2010/main" val="26533688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4FA121B-5A83-4F7B-29B5-4644BA8537B4}"/>
              </a:ext>
            </a:extLst>
          </p:cNvPr>
          <p:cNvSpPr>
            <a:spLocks noGrp="1"/>
          </p:cNvSpPr>
          <p:nvPr>
            <p:ph type="title"/>
          </p:nvPr>
        </p:nvSpPr>
        <p:spPr>
          <a:xfrm>
            <a:off x="697230" y="1028700"/>
            <a:ext cx="7886700" cy="489545"/>
          </a:xfrm>
        </p:spPr>
        <p:txBody>
          <a:bodyPr>
            <a:normAutofit/>
          </a:bodyPr>
          <a:lstStyle/>
          <a:p>
            <a:r>
              <a:rPr lang="nl-NL" sz="2400" b="1" u="sng" dirty="0"/>
              <a:t>JAARCIJFERS  2023-2025  //  BEGROTING  2025 &amp; 2026</a:t>
            </a:r>
          </a:p>
        </p:txBody>
      </p:sp>
      <p:pic>
        <p:nvPicPr>
          <p:cNvPr id="4" name="Afbeelding 3">
            <a:extLst>
              <a:ext uri="{FF2B5EF4-FFF2-40B4-BE49-F238E27FC236}">
                <a16:creationId xmlns:a16="http://schemas.microsoft.com/office/drawing/2014/main" id="{CA8241C7-21C2-6021-7765-2B20D544D3CD}"/>
              </a:ext>
            </a:extLst>
          </p:cNvPr>
          <p:cNvPicPr>
            <a:picLocks noChangeAspect="1"/>
          </p:cNvPicPr>
          <p:nvPr/>
        </p:nvPicPr>
        <p:blipFill>
          <a:blip r:embed="rId2"/>
          <a:stretch>
            <a:fillRect/>
          </a:stretch>
        </p:blipFill>
        <p:spPr>
          <a:xfrm>
            <a:off x="804768" y="1395923"/>
            <a:ext cx="6931057" cy="4371083"/>
          </a:xfrm>
          <a:prstGeom prst="rect">
            <a:avLst/>
          </a:prstGeom>
        </p:spPr>
      </p:pic>
    </p:spTree>
    <p:extLst>
      <p:ext uri="{BB962C8B-B14F-4D97-AF65-F5344CB8AC3E}">
        <p14:creationId xmlns:p14="http://schemas.microsoft.com/office/powerpoint/2010/main" val="99612669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7CD115A3-ABF9-DB34-20A5-CF6F65A82E19}"/>
              </a:ext>
            </a:extLst>
          </p:cNvPr>
          <p:cNvPicPr>
            <a:picLocks noChangeAspect="1"/>
          </p:cNvPicPr>
          <p:nvPr/>
        </p:nvPicPr>
        <p:blipFill>
          <a:blip r:embed="rId2"/>
          <a:stretch>
            <a:fillRect/>
          </a:stretch>
        </p:blipFill>
        <p:spPr>
          <a:xfrm>
            <a:off x="619125" y="1309878"/>
            <a:ext cx="7801610" cy="4295585"/>
          </a:xfrm>
          <a:prstGeom prst="rect">
            <a:avLst/>
          </a:prstGeom>
        </p:spPr>
      </p:pic>
    </p:spTree>
    <p:extLst>
      <p:ext uri="{BB962C8B-B14F-4D97-AF65-F5344CB8AC3E}">
        <p14:creationId xmlns:p14="http://schemas.microsoft.com/office/powerpoint/2010/main" val="106195679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3FD45569-F56F-A323-078D-9CAE27CEE5ED}"/>
              </a:ext>
            </a:extLst>
          </p:cNvPr>
          <p:cNvPicPr>
            <a:picLocks noChangeAspect="1"/>
          </p:cNvPicPr>
          <p:nvPr/>
        </p:nvPicPr>
        <p:blipFill>
          <a:blip r:embed="rId2"/>
          <a:stretch>
            <a:fillRect/>
          </a:stretch>
        </p:blipFill>
        <p:spPr>
          <a:xfrm>
            <a:off x="1014984" y="1042416"/>
            <a:ext cx="6638544" cy="4773168"/>
          </a:xfrm>
          <a:prstGeom prst="rect">
            <a:avLst/>
          </a:prstGeom>
        </p:spPr>
      </p:pic>
    </p:spTree>
    <p:extLst>
      <p:ext uri="{BB962C8B-B14F-4D97-AF65-F5344CB8AC3E}">
        <p14:creationId xmlns:p14="http://schemas.microsoft.com/office/powerpoint/2010/main" val="115872614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a:t>Lunch</a:t>
            </a:r>
          </a:p>
        </p:txBody>
      </p:sp>
      <p:sp>
        <p:nvSpPr>
          <p:cNvPr id="3" name="Text Placeholder 2"/>
          <p:cNvSpPr>
            <a:spLocks noGrp="1"/>
          </p:cNvSpPr>
          <p:nvPr>
            <p:ph type="body" idx="1"/>
          </p:nvPr>
        </p:nvSpPr>
        <p:spPr/>
        <p:txBody>
          <a:bodyPr/>
          <a:lstStyle/>
          <a:p>
            <a:endParaRPr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a:t>6. De 2 tot 5 – </a:t>
            </a:r>
            <a:r>
              <a:rPr dirty="0" err="1"/>
              <a:t>minuten</a:t>
            </a:r>
            <a:r>
              <a:rPr dirty="0"/>
              <a:t> van:</a:t>
            </a:r>
          </a:p>
        </p:txBody>
      </p:sp>
      <p:sp>
        <p:nvSpPr>
          <p:cNvPr id="3" name="Text Placeholder 2"/>
          <p:cNvSpPr>
            <a:spLocks noGrp="1"/>
          </p:cNvSpPr>
          <p:nvPr>
            <p:ph type="body" idx="1"/>
          </p:nvPr>
        </p:nvSpPr>
        <p:spPr/>
        <p:txBody>
          <a:bodyPr/>
          <a:lstStyle/>
          <a:p>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a:t>6. De 2 tot 5 – </a:t>
            </a:r>
            <a:r>
              <a:rPr dirty="0" err="1"/>
              <a:t>minuten</a:t>
            </a:r>
            <a:r>
              <a:rPr dirty="0"/>
              <a:t> van:</a:t>
            </a:r>
          </a:p>
        </p:txBody>
      </p:sp>
      <p:sp>
        <p:nvSpPr>
          <p:cNvPr id="3" name="Content Placeholder 2"/>
          <p:cNvSpPr>
            <a:spLocks noGrp="1"/>
          </p:cNvSpPr>
          <p:nvPr>
            <p:ph idx="1"/>
          </p:nvPr>
        </p:nvSpPr>
        <p:spPr/>
        <p:txBody>
          <a:bodyPr/>
          <a:lstStyle/>
          <a:p>
            <a:pPr marL="400050"/>
            <a:r>
              <a:rPr lang="nl-NL" dirty="0"/>
              <a:t>V</a:t>
            </a:r>
            <a:r>
              <a:rPr dirty="0" err="1"/>
              <a:t>ooraf</a:t>
            </a:r>
            <a:r>
              <a:rPr dirty="0"/>
              <a:t> </a:t>
            </a:r>
            <a:r>
              <a:rPr dirty="0" err="1"/>
              <a:t>aanmelden</a:t>
            </a:r>
            <a:r>
              <a:rPr dirty="0"/>
              <a:t> bij de </a:t>
            </a:r>
            <a:r>
              <a:rPr dirty="0" err="1"/>
              <a:t>secretaris</a:t>
            </a:r>
            <a:r>
              <a:rPr dirty="0"/>
              <a:t>!</a:t>
            </a:r>
            <a:endParaRPr lang="nl-NL" dirty="0"/>
          </a:p>
          <a:p>
            <a:pPr marL="800100" lvl="1"/>
            <a:r>
              <a:rPr lang="nl-NL" sz="2800" dirty="0">
                <a:solidFill>
                  <a:srgbClr val="00B050"/>
                </a:solidFill>
              </a:rPr>
              <a:t>Drenthe – Jeugd</a:t>
            </a:r>
          </a:p>
          <a:p>
            <a:pPr marL="800100" lvl="1"/>
            <a:r>
              <a:rPr lang="nl-NL" sz="2800" dirty="0">
                <a:solidFill>
                  <a:srgbClr val="00B050"/>
                </a:solidFill>
              </a:rPr>
              <a:t>Noord Brabant </a:t>
            </a:r>
            <a:endParaRPr lang="nl-NL" sz="2800" dirty="0"/>
          </a:p>
          <a:p>
            <a:pPr marL="800100" lvl="1"/>
            <a:r>
              <a:rPr lang="nl-NL" sz="2800" dirty="0">
                <a:solidFill>
                  <a:srgbClr val="00B050"/>
                </a:solidFill>
              </a:rPr>
              <a:t>Overijsel – Aftekenen uren</a:t>
            </a:r>
          </a:p>
          <a:p>
            <a:pPr marL="800100" lvl="1"/>
            <a:r>
              <a:rPr lang="nl-NL" sz="2800" dirty="0">
                <a:solidFill>
                  <a:srgbClr val="00B050"/>
                </a:solidFill>
              </a:rPr>
              <a:t>DHM/</a:t>
            </a:r>
            <a:r>
              <a:rPr lang="nl-NL" sz="2800" dirty="0" err="1">
                <a:solidFill>
                  <a:srgbClr val="00B050"/>
                </a:solidFill>
              </a:rPr>
              <a:t>ExCie</a:t>
            </a:r>
            <a:r>
              <a:rPr lang="nl-NL" sz="2800" dirty="0">
                <a:solidFill>
                  <a:srgbClr val="00B050"/>
                </a:solidFill>
              </a:rPr>
              <a:t>/Gilde – </a:t>
            </a:r>
            <a:r>
              <a:rPr lang="nl-NL" sz="2800" dirty="0" err="1">
                <a:solidFill>
                  <a:srgbClr val="00B050"/>
                </a:solidFill>
              </a:rPr>
              <a:t>Molenfestatie</a:t>
            </a:r>
            <a:r>
              <a:rPr lang="nl-NL" sz="2800" baseline="0" dirty="0">
                <a:solidFill>
                  <a:srgbClr val="00B050"/>
                </a:solidFill>
              </a:rPr>
              <a:t> 20 mrt 18u</a:t>
            </a:r>
            <a:endParaRPr lang="nl-NL" sz="2800" dirty="0">
              <a:solidFill>
                <a:srgbClr val="00B050"/>
              </a:solidFill>
            </a:endParaRPr>
          </a:p>
          <a:p>
            <a:endParaRPr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a:t>6. De 2 tot 5 – </a:t>
            </a:r>
            <a:r>
              <a:rPr dirty="0" err="1"/>
              <a:t>minuten</a:t>
            </a:r>
            <a:r>
              <a:rPr dirty="0"/>
              <a:t> van:</a:t>
            </a:r>
          </a:p>
        </p:txBody>
      </p:sp>
      <p:sp>
        <p:nvSpPr>
          <p:cNvPr id="3" name="Content Placeholder 2"/>
          <p:cNvSpPr>
            <a:spLocks noGrp="1"/>
          </p:cNvSpPr>
          <p:nvPr>
            <p:ph idx="1"/>
          </p:nvPr>
        </p:nvSpPr>
        <p:spPr/>
        <p:txBody>
          <a:bodyPr/>
          <a:lstStyle/>
          <a:p>
            <a:r>
              <a:t>Jeugd – Drenthe</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AF33B19-20AB-F82E-2917-97E308EBD03E}"/>
              </a:ext>
            </a:extLst>
          </p:cNvPr>
          <p:cNvSpPr>
            <a:spLocks noGrp="1"/>
          </p:cNvSpPr>
          <p:nvPr>
            <p:ph type="title"/>
          </p:nvPr>
        </p:nvSpPr>
        <p:spPr/>
        <p:txBody>
          <a:bodyPr/>
          <a:lstStyle/>
          <a:p>
            <a:r>
              <a:rPr lang="nl-NL" sz="3600" b="0" i="0" dirty="0">
                <a:solidFill>
                  <a:srgbClr val="1C91FF"/>
                </a:solidFill>
                <a:effectLst/>
                <a:latin typeface="Calibri" panose="020F0502020204030204" pitchFamily="34" charset="0"/>
                <a:ea typeface="Calibri" panose="020F0502020204030204" pitchFamily="34" charset="0"/>
                <a:cs typeface="Calibri" panose="020F0502020204030204" pitchFamily="34" charset="0"/>
              </a:rPr>
              <a:t>Notulen vorige vergadering </a:t>
            </a:r>
            <a:br>
              <a:rPr lang="nl-NL" sz="3600" b="0" i="0" dirty="0">
                <a:solidFill>
                  <a:srgbClr val="1C91FF"/>
                </a:solidFill>
                <a:effectLst/>
                <a:latin typeface="Calibri" panose="020F0502020204030204" pitchFamily="34" charset="0"/>
                <a:ea typeface="Calibri" panose="020F0502020204030204" pitchFamily="34" charset="0"/>
                <a:cs typeface="Calibri" panose="020F0502020204030204" pitchFamily="34" charset="0"/>
              </a:rPr>
            </a:br>
            <a:r>
              <a:rPr lang="nl-NL" sz="3600" b="0" i="0" dirty="0">
                <a:solidFill>
                  <a:srgbClr val="1C91FF"/>
                </a:solidFill>
                <a:effectLst/>
                <a:latin typeface="Calibri" panose="020F0502020204030204" pitchFamily="34" charset="0"/>
                <a:ea typeface="Calibri" panose="020F0502020204030204" pitchFamily="34" charset="0"/>
                <a:cs typeface="Calibri" panose="020F0502020204030204" pitchFamily="34" charset="0"/>
              </a:rPr>
              <a:t>12 oktober 2025</a:t>
            </a:r>
            <a:br>
              <a:rPr lang="nl-NL" dirty="0"/>
            </a:br>
            <a:endParaRPr lang="nl-NL" dirty="0"/>
          </a:p>
        </p:txBody>
      </p:sp>
      <p:sp>
        <p:nvSpPr>
          <p:cNvPr id="3" name="Tijdelijke aanduiding voor inhoud 2">
            <a:extLst>
              <a:ext uri="{FF2B5EF4-FFF2-40B4-BE49-F238E27FC236}">
                <a16:creationId xmlns:a16="http://schemas.microsoft.com/office/drawing/2014/main" id="{3C612E3E-30A4-1F2B-5EA2-7C8DB2D27394}"/>
              </a:ext>
            </a:extLst>
          </p:cNvPr>
          <p:cNvSpPr>
            <a:spLocks noGrp="1"/>
          </p:cNvSpPr>
          <p:nvPr>
            <p:ph idx="1"/>
          </p:nvPr>
        </p:nvSpPr>
        <p:spPr/>
        <p:txBody>
          <a:bodyPr/>
          <a:lstStyle/>
          <a:p>
            <a:endParaRPr lang="nl-NL" dirty="0"/>
          </a:p>
          <a:p>
            <a:r>
              <a:rPr lang="nl-NL" dirty="0"/>
              <a:t>Aanvullingen per pagina [1, 2 </a:t>
            </a:r>
            <a:r>
              <a:rPr lang="nl-NL" dirty="0" err="1"/>
              <a:t>enz</a:t>
            </a:r>
            <a:r>
              <a:rPr lang="nl-NL" dirty="0"/>
              <a:t>]</a:t>
            </a:r>
          </a:p>
          <a:p>
            <a:endParaRPr lang="nl-NL" dirty="0"/>
          </a:p>
          <a:p>
            <a:r>
              <a:rPr lang="nl-NL" dirty="0"/>
              <a:t>Actiepunten – </a:t>
            </a:r>
            <a:r>
              <a:rPr lang="nl-NL" dirty="0" err="1"/>
              <a:t>CvO</a:t>
            </a:r>
            <a:r>
              <a:rPr lang="nl-NL" dirty="0"/>
              <a:t> &amp; Maalboekje</a:t>
            </a:r>
            <a:br>
              <a:rPr lang="nl-NL" dirty="0"/>
            </a:br>
            <a:r>
              <a:rPr lang="nl-NL" dirty="0"/>
              <a:t>zijn allemaal terug op de agenda;</a:t>
            </a:r>
          </a:p>
        </p:txBody>
      </p:sp>
      <p:sp>
        <p:nvSpPr>
          <p:cNvPr id="4" name="Tijdelijke aanduiding voor dianummer 3">
            <a:extLst>
              <a:ext uri="{FF2B5EF4-FFF2-40B4-BE49-F238E27FC236}">
                <a16:creationId xmlns:a16="http://schemas.microsoft.com/office/drawing/2014/main" id="{DD1C3F69-C4F3-4FDD-914F-E278EA36822D}"/>
              </a:ext>
            </a:extLst>
          </p:cNvPr>
          <p:cNvSpPr>
            <a:spLocks noGrp="1"/>
          </p:cNvSpPr>
          <p:nvPr>
            <p:ph type="sldNum" sz="quarter" idx="10"/>
          </p:nvPr>
        </p:nvSpPr>
        <p:spPr/>
        <p:txBody>
          <a:bodyPr/>
          <a:lstStyle/>
          <a:p>
            <a:fld id="{B9F12E1D-1C88-4465-A4F3-BAA8B61A9B5C}" type="slidenum">
              <a:rPr lang="en-US" smtClean="0"/>
              <a:pPr/>
              <a:t>5</a:t>
            </a:fld>
            <a:endParaRPr lang="en-US"/>
          </a:p>
        </p:txBody>
      </p:sp>
    </p:spTree>
    <p:extLst>
      <p:ext uri="{BB962C8B-B14F-4D97-AF65-F5344CB8AC3E}">
        <p14:creationId xmlns:p14="http://schemas.microsoft.com/office/powerpoint/2010/main" val="45685251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a:t>7. Veiligheid</a:t>
            </a:r>
          </a:p>
        </p:txBody>
      </p:sp>
      <p:sp>
        <p:nvSpPr>
          <p:cNvPr id="3" name="Text Placeholder 2"/>
          <p:cNvSpPr>
            <a:spLocks noGrp="1"/>
          </p:cNvSpPr>
          <p:nvPr>
            <p:ph type="body" idx="1"/>
          </p:nvPr>
        </p:nvSpPr>
        <p:spPr/>
        <p:txBody>
          <a:bodyPr/>
          <a:lstStyle/>
          <a:p>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a:t>7. Veiligheid – a) </a:t>
            </a:r>
            <a:r>
              <a:rPr dirty="0" err="1"/>
              <a:t>Incidenten</a:t>
            </a:r>
            <a:r>
              <a:rPr dirty="0"/>
              <a:t> en </a:t>
            </a:r>
            <a:r>
              <a:rPr dirty="0" err="1"/>
              <a:t>ongevallen</a:t>
            </a:r>
            <a:r>
              <a:rPr dirty="0"/>
              <a:t> (I)</a:t>
            </a:r>
          </a:p>
        </p:txBody>
      </p:sp>
      <p:sp>
        <p:nvSpPr>
          <p:cNvPr id="3" name="Content Placeholder 2"/>
          <p:cNvSpPr>
            <a:spLocks noGrp="1"/>
          </p:cNvSpPr>
          <p:nvPr>
            <p:ph idx="1"/>
          </p:nvPr>
        </p:nvSpPr>
        <p:spPr/>
        <p:txBody>
          <a:bodyPr/>
          <a:lstStyle/>
          <a:p>
            <a:r>
              <a:rPr dirty="0"/>
              <a:t>Door: SM</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a:t>7. Veiligheid – </a:t>
            </a:r>
            <a:r>
              <a:rPr lang="nl-NL" dirty="0"/>
              <a:t>Werken met Sectorrichtlijnen</a:t>
            </a:r>
            <a:endParaRPr dirty="0"/>
          </a:p>
        </p:txBody>
      </p:sp>
      <p:sp>
        <p:nvSpPr>
          <p:cNvPr id="3" name="Text Placeholder 2"/>
          <p:cNvSpPr>
            <a:spLocks noGrp="1"/>
          </p:cNvSpPr>
          <p:nvPr>
            <p:ph type="body" idx="1"/>
          </p:nvPr>
        </p:nvSpPr>
        <p:spPr/>
        <p:txBody>
          <a:bodyPr/>
          <a:lstStyle/>
          <a:p>
            <a:r>
              <a:rPr dirty="0"/>
              <a:t>Door: E</a:t>
            </a:r>
            <a:r>
              <a:rPr lang="nl-NL" dirty="0"/>
              <a:t>v</a:t>
            </a:r>
            <a:r>
              <a:rPr dirty="0"/>
              <a:t>N/SM</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800" dirty="0"/>
              <a:t>7. Veiligheid – Sector </a:t>
            </a:r>
            <a:r>
              <a:rPr sz="2800" dirty="0" err="1"/>
              <a:t>richtlijn</a:t>
            </a:r>
            <a:r>
              <a:rPr sz="2800" dirty="0"/>
              <a:t> (O)</a:t>
            </a:r>
            <a:br>
              <a:rPr lang="nl-NL" sz="2800" dirty="0"/>
            </a:br>
            <a:br>
              <a:rPr lang="nl-NL" sz="2800" dirty="0"/>
            </a:br>
            <a:r>
              <a:rPr lang="nl-NL" sz="2800" dirty="0"/>
              <a:t>Werken op hoogte (B)</a:t>
            </a:r>
            <a:br>
              <a:rPr lang="nl-NL" dirty="0"/>
            </a:br>
            <a:endParaRPr dirty="0"/>
          </a:p>
        </p:txBody>
      </p:sp>
      <p:sp>
        <p:nvSpPr>
          <p:cNvPr id="3" name="Content Placeholder 2"/>
          <p:cNvSpPr>
            <a:spLocks noGrp="1"/>
          </p:cNvSpPr>
          <p:nvPr>
            <p:ph idx="1"/>
          </p:nvPr>
        </p:nvSpPr>
        <p:spPr>
          <a:xfrm>
            <a:off x="468313" y="2132856"/>
            <a:ext cx="8002588" cy="4310062"/>
          </a:xfrm>
        </p:spPr>
        <p:txBody>
          <a:bodyPr/>
          <a:lstStyle/>
          <a:p>
            <a:r>
              <a:rPr dirty="0"/>
              <a:t>Door: EN/SM</a:t>
            </a:r>
            <a:endParaRPr lang="nl-NL" dirty="0"/>
          </a:p>
          <a:p>
            <a:r>
              <a:rPr lang="nl-NL" dirty="0"/>
              <a:t>Bijlage – Werken op hoogte</a:t>
            </a:r>
          </a:p>
          <a:p>
            <a:endParaRPr lang="nl-NL" dirty="0"/>
          </a:p>
          <a:p>
            <a:r>
              <a:rPr lang="nl-NL" dirty="0"/>
              <a:t>Een aanvulling vooraf gekomen: </a:t>
            </a:r>
            <a:br>
              <a:rPr lang="nl-NL" dirty="0"/>
            </a:br>
            <a:br>
              <a:rPr lang="nl-NL" dirty="0"/>
            </a:br>
            <a:r>
              <a:rPr lang="nl-NL" dirty="0"/>
              <a:t>….”</a:t>
            </a:r>
            <a:r>
              <a:rPr lang="nl-NL" i="1" dirty="0"/>
              <a:t>Er zijn twee manieren om een zeil voor te leggen. Het zal per geval verschillen welke methode toepasbaar is. Voor beide methodes is aandacht tijdens de opleiding tot molenaar.”</a:t>
            </a:r>
            <a:endParaRPr lang="nl-NL" dirty="0"/>
          </a:p>
          <a:p>
            <a:endParaRPr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301522-AFB2-559A-00D7-F0C05CEA8A9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374E86F-B268-F132-011F-7D30512B9F78}"/>
              </a:ext>
            </a:extLst>
          </p:cNvPr>
          <p:cNvSpPr>
            <a:spLocks noGrp="1"/>
          </p:cNvSpPr>
          <p:nvPr>
            <p:ph type="title"/>
          </p:nvPr>
        </p:nvSpPr>
        <p:spPr/>
        <p:txBody>
          <a:bodyPr/>
          <a:lstStyle/>
          <a:p>
            <a:r>
              <a:rPr sz="2800" dirty="0"/>
              <a:t>7. Veiligheid – Sector </a:t>
            </a:r>
            <a:r>
              <a:rPr sz="2800" dirty="0" err="1"/>
              <a:t>richtlijn</a:t>
            </a:r>
            <a:r>
              <a:rPr sz="2800" dirty="0"/>
              <a:t> (O)</a:t>
            </a:r>
            <a:br>
              <a:rPr lang="nl-NL" sz="2800" dirty="0"/>
            </a:br>
            <a:br>
              <a:rPr lang="nl-NL" sz="2800" dirty="0"/>
            </a:br>
            <a:r>
              <a:rPr lang="nl-NL" sz="3600" b="1" cap="all" dirty="0">
                <a:solidFill>
                  <a:srgbClr val="1C91FF"/>
                </a:solidFill>
                <a:effectLst/>
                <a:latin typeface="Calibri" panose="020F0502020204030204" pitchFamily="34" charset="0"/>
                <a:ea typeface="Calibri" panose="020F0502020204030204" pitchFamily="34" charset="0"/>
                <a:cs typeface="Calibri" panose="020F0502020204030204" pitchFamily="34" charset="0"/>
              </a:rPr>
              <a:t>Alleen op de molen </a:t>
            </a:r>
            <a:r>
              <a:rPr lang="nl-NL" sz="2800" dirty="0"/>
              <a:t> (B)</a:t>
            </a:r>
            <a:br>
              <a:rPr lang="nl-NL" dirty="0"/>
            </a:br>
            <a:endParaRPr dirty="0"/>
          </a:p>
        </p:txBody>
      </p:sp>
      <p:sp>
        <p:nvSpPr>
          <p:cNvPr id="3" name="Content Placeholder 2">
            <a:extLst>
              <a:ext uri="{FF2B5EF4-FFF2-40B4-BE49-F238E27FC236}">
                <a16:creationId xmlns:a16="http://schemas.microsoft.com/office/drawing/2014/main" id="{FE101DA6-779A-F130-5486-16100A5A9B0C}"/>
              </a:ext>
            </a:extLst>
          </p:cNvPr>
          <p:cNvSpPr>
            <a:spLocks noGrp="1"/>
          </p:cNvSpPr>
          <p:nvPr>
            <p:ph idx="1"/>
          </p:nvPr>
        </p:nvSpPr>
        <p:spPr>
          <a:xfrm>
            <a:off x="468313" y="2420888"/>
            <a:ext cx="8002588" cy="4022030"/>
          </a:xfrm>
        </p:spPr>
        <p:txBody>
          <a:bodyPr/>
          <a:lstStyle/>
          <a:p>
            <a:r>
              <a:rPr dirty="0"/>
              <a:t>Door: EN/SM</a:t>
            </a:r>
            <a:endParaRPr lang="nl-NL" dirty="0"/>
          </a:p>
          <a:p>
            <a:r>
              <a:rPr lang="nl-NL" dirty="0"/>
              <a:t>Bijlage – Alleen op de molen </a:t>
            </a:r>
          </a:p>
          <a:p>
            <a:endParaRPr lang="nl-NL" dirty="0"/>
          </a:p>
          <a:p>
            <a:pPr marL="0" indent="0">
              <a:buNone/>
            </a:pPr>
            <a:endParaRPr dirty="0"/>
          </a:p>
        </p:txBody>
      </p:sp>
    </p:spTree>
    <p:extLst>
      <p:ext uri="{BB962C8B-B14F-4D97-AF65-F5344CB8AC3E}">
        <p14:creationId xmlns:p14="http://schemas.microsoft.com/office/powerpoint/2010/main" val="319416922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a:t>8. </a:t>
            </a:r>
            <a:r>
              <a:rPr dirty="0" err="1"/>
              <a:t>Examenzaken</a:t>
            </a:r>
            <a:endParaRPr dirty="0"/>
          </a:p>
        </p:txBody>
      </p:sp>
      <p:sp>
        <p:nvSpPr>
          <p:cNvPr id="3" name="Text Placeholder 2"/>
          <p:cNvSpPr>
            <a:spLocks noGrp="1"/>
          </p:cNvSpPr>
          <p:nvPr>
            <p:ph type="body" idx="1"/>
          </p:nvPr>
        </p:nvSpPr>
        <p:spPr/>
        <p:txBody>
          <a:bodyPr/>
          <a:lstStyle/>
          <a:p>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a:t>8. </a:t>
            </a:r>
            <a:r>
              <a:rPr dirty="0" err="1"/>
              <a:t>Examenzaken</a:t>
            </a:r>
            <a:r>
              <a:rPr dirty="0"/>
              <a:t> – Stand van </a:t>
            </a:r>
            <a:r>
              <a:rPr dirty="0" err="1"/>
              <a:t>zaken</a:t>
            </a:r>
            <a:r>
              <a:rPr dirty="0"/>
              <a:t> </a:t>
            </a:r>
            <a:r>
              <a:rPr dirty="0" err="1"/>
              <a:t>aanmeldingen</a:t>
            </a:r>
            <a:r>
              <a:rPr dirty="0"/>
              <a:t> &amp; (voor)</a:t>
            </a:r>
            <a:r>
              <a:rPr dirty="0" err="1"/>
              <a:t>aanmeldingsproces</a:t>
            </a:r>
            <a:endParaRPr dirty="0"/>
          </a:p>
        </p:txBody>
      </p:sp>
      <p:sp>
        <p:nvSpPr>
          <p:cNvPr id="3" name="Content Placeholder 2"/>
          <p:cNvSpPr>
            <a:spLocks noGrp="1"/>
          </p:cNvSpPr>
          <p:nvPr>
            <p:ph idx="1"/>
          </p:nvPr>
        </p:nvSpPr>
        <p:spPr>
          <a:xfrm>
            <a:off x="468313" y="2708920"/>
            <a:ext cx="8002588" cy="3384376"/>
          </a:xfrm>
        </p:spPr>
        <p:txBody>
          <a:bodyPr/>
          <a:lstStyle/>
          <a:p>
            <a:r>
              <a:rPr dirty="0"/>
              <a:t>Door: Excie</a:t>
            </a:r>
            <a:r>
              <a:rPr lang="nl-NL" dirty="0"/>
              <a:t> / </a:t>
            </a:r>
            <a:r>
              <a:rPr lang="nl-NL" dirty="0" err="1"/>
              <a:t>NvdB</a:t>
            </a:r>
            <a:endParaRPr lang="nl-NL" dirty="0"/>
          </a:p>
          <a:p>
            <a:endParaRPr lang="nl-NL" dirty="0"/>
          </a:p>
          <a:p>
            <a:endParaRPr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498C50-8FC8-1717-300F-B1F3CEA8FD1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988F2E9-028E-3DD1-E04C-355F36E8FA82}"/>
              </a:ext>
            </a:extLst>
          </p:cNvPr>
          <p:cNvSpPr>
            <a:spLocks noGrp="1"/>
          </p:cNvSpPr>
          <p:nvPr>
            <p:ph type="title"/>
          </p:nvPr>
        </p:nvSpPr>
        <p:spPr>
          <a:xfrm>
            <a:off x="457200" y="332656"/>
            <a:ext cx="7499350" cy="633412"/>
          </a:xfrm>
        </p:spPr>
        <p:txBody>
          <a:bodyPr/>
          <a:lstStyle/>
          <a:p>
            <a:r>
              <a:rPr dirty="0"/>
              <a:t>8. </a:t>
            </a:r>
            <a:r>
              <a:rPr sz="2800" dirty="0" err="1"/>
              <a:t>Examenzaken</a:t>
            </a:r>
            <a:r>
              <a:rPr dirty="0"/>
              <a:t> </a:t>
            </a:r>
            <a:br>
              <a:rPr lang="nl-NL" dirty="0"/>
            </a:br>
            <a:r>
              <a:rPr lang="nl-NL" sz="2800" dirty="0"/>
              <a:t>Vraagstuk Watermolenaars tijdens examens</a:t>
            </a:r>
            <a:br>
              <a:rPr lang="nl-NL" dirty="0"/>
            </a:br>
            <a:endParaRPr lang="nl-NL" dirty="0"/>
          </a:p>
        </p:txBody>
      </p:sp>
      <p:sp>
        <p:nvSpPr>
          <p:cNvPr id="3" name="Content Placeholder 2">
            <a:extLst>
              <a:ext uri="{FF2B5EF4-FFF2-40B4-BE49-F238E27FC236}">
                <a16:creationId xmlns:a16="http://schemas.microsoft.com/office/drawing/2014/main" id="{E12821DC-E8B5-9047-9247-DE714F5D99A5}"/>
              </a:ext>
            </a:extLst>
          </p:cNvPr>
          <p:cNvSpPr>
            <a:spLocks noGrp="1"/>
          </p:cNvSpPr>
          <p:nvPr>
            <p:ph idx="1"/>
          </p:nvPr>
        </p:nvSpPr>
        <p:spPr>
          <a:xfrm>
            <a:off x="457200" y="1700808"/>
            <a:ext cx="8002588" cy="4426942"/>
          </a:xfrm>
        </p:spPr>
        <p:txBody>
          <a:bodyPr/>
          <a:lstStyle/>
          <a:p>
            <a:r>
              <a:rPr dirty="0"/>
              <a:t>Door: Excie</a:t>
            </a:r>
            <a:r>
              <a:rPr lang="nl-NL" dirty="0"/>
              <a:t> / </a:t>
            </a:r>
            <a:r>
              <a:rPr lang="nl-NL" dirty="0" err="1"/>
              <a:t>NvdB</a:t>
            </a:r>
            <a:endParaRPr lang="nl-NL" dirty="0"/>
          </a:p>
          <a:p>
            <a:endParaRPr lang="nl-NL" dirty="0"/>
          </a:p>
          <a:p>
            <a:r>
              <a:rPr lang="nl-NL" dirty="0"/>
              <a:t>Problemen met de examens watermolenaar.  </a:t>
            </a:r>
          </a:p>
          <a:p>
            <a:pPr lvl="0"/>
            <a:r>
              <a:rPr lang="nl-NL" dirty="0"/>
              <a:t>Weinig watermolens beschikbaar </a:t>
            </a:r>
          </a:p>
          <a:p>
            <a:pPr lvl="1"/>
            <a:r>
              <a:rPr lang="nl-NL" dirty="0"/>
              <a:t>22 van de 56 maalvaardige - examen afleggen op bekende molen Slechte ervaringen (molenaar van dienst verstoort het examen)</a:t>
            </a:r>
          </a:p>
          <a:p>
            <a:pPr lvl="0"/>
            <a:r>
              <a:rPr lang="nl-NL" dirty="0"/>
              <a:t>Geen gediplomeerde molenaar aanwezig (</a:t>
            </a:r>
            <a:r>
              <a:rPr lang="nl-NL" dirty="0" err="1"/>
              <a:t>verzekerings</a:t>
            </a:r>
            <a:r>
              <a:rPr lang="nl-NL" dirty="0"/>
              <a:t> kwestie tijdens de oefen dagen)</a:t>
            </a:r>
          </a:p>
          <a:p>
            <a:pPr lvl="0"/>
            <a:r>
              <a:rPr lang="nl-NL" dirty="0"/>
              <a:t>Geen of onvoldoende water tijdens examen</a:t>
            </a:r>
          </a:p>
        </p:txBody>
      </p:sp>
    </p:spTree>
    <p:extLst>
      <p:ext uri="{BB962C8B-B14F-4D97-AF65-F5344CB8AC3E}">
        <p14:creationId xmlns:p14="http://schemas.microsoft.com/office/powerpoint/2010/main" val="402616016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FFFBA84-B278-3D25-79B9-109C2F771248}"/>
              </a:ext>
            </a:extLst>
          </p:cNvPr>
          <p:cNvSpPr>
            <a:spLocks noGrp="1"/>
          </p:cNvSpPr>
          <p:nvPr>
            <p:ph type="title"/>
          </p:nvPr>
        </p:nvSpPr>
        <p:spPr/>
        <p:txBody>
          <a:bodyPr/>
          <a:lstStyle/>
          <a:p>
            <a:r>
              <a:rPr lang="nl-NL" dirty="0" err="1"/>
              <a:t>Oplossingrichtingen</a:t>
            </a:r>
            <a:endParaRPr lang="nl-NL" dirty="0"/>
          </a:p>
        </p:txBody>
      </p:sp>
      <p:sp>
        <p:nvSpPr>
          <p:cNvPr id="3" name="Tijdelijke aanduiding voor inhoud 2">
            <a:extLst>
              <a:ext uri="{FF2B5EF4-FFF2-40B4-BE49-F238E27FC236}">
                <a16:creationId xmlns:a16="http://schemas.microsoft.com/office/drawing/2014/main" id="{6CAA6FAD-5DDA-52B9-D1F1-EB968B9BC669}"/>
              </a:ext>
            </a:extLst>
          </p:cNvPr>
          <p:cNvSpPr>
            <a:spLocks noGrp="1"/>
          </p:cNvSpPr>
          <p:nvPr>
            <p:ph idx="1"/>
          </p:nvPr>
        </p:nvSpPr>
        <p:spPr/>
        <p:txBody>
          <a:bodyPr/>
          <a:lstStyle/>
          <a:p>
            <a:r>
              <a:rPr lang="nl-NL" dirty="0"/>
              <a:t>Weinig molens: </a:t>
            </a:r>
          </a:p>
          <a:p>
            <a:pPr lvl="1"/>
            <a:r>
              <a:rPr lang="nl-NL" dirty="0"/>
              <a:t>Oproep in (komende) Gildebrief #1 van 2026</a:t>
            </a:r>
          </a:p>
          <a:p>
            <a:pPr lvl="1"/>
            <a:r>
              <a:rPr lang="nl-NL" dirty="0"/>
              <a:t>??</a:t>
            </a:r>
          </a:p>
          <a:p>
            <a:endParaRPr lang="nl-NL" dirty="0"/>
          </a:p>
          <a:p>
            <a:r>
              <a:rPr lang="nl-NL" dirty="0"/>
              <a:t>Geen Molenaar:</a:t>
            </a:r>
          </a:p>
          <a:p>
            <a:pPr lvl="1"/>
            <a:r>
              <a:rPr lang="nl-NL" dirty="0" err="1"/>
              <a:t>Erkening</a:t>
            </a:r>
            <a:r>
              <a:rPr lang="nl-NL" dirty="0"/>
              <a:t> van </a:t>
            </a:r>
            <a:r>
              <a:rPr lang="nl-NL" b="1" dirty="0"/>
              <a:t>E</a:t>
            </a:r>
            <a:r>
              <a:rPr lang="nl-NL" dirty="0"/>
              <a:t>erder </a:t>
            </a:r>
            <a:r>
              <a:rPr lang="nl-NL" b="1" dirty="0"/>
              <a:t>V</a:t>
            </a:r>
            <a:r>
              <a:rPr lang="nl-NL" dirty="0"/>
              <a:t>erworven </a:t>
            </a:r>
            <a:r>
              <a:rPr lang="nl-NL" b="1" dirty="0"/>
              <a:t>C</a:t>
            </a:r>
            <a:r>
              <a:rPr lang="nl-NL" dirty="0"/>
              <a:t>ompetenties (EVC) (zie punt op de agenda)</a:t>
            </a:r>
          </a:p>
          <a:p>
            <a:pPr lvl="1"/>
            <a:r>
              <a:rPr lang="nl-NL" dirty="0"/>
              <a:t>??</a:t>
            </a:r>
          </a:p>
          <a:p>
            <a:pPr lvl="1"/>
            <a:endParaRPr lang="nl-NL" dirty="0"/>
          </a:p>
          <a:p>
            <a:r>
              <a:rPr lang="nl-NL" dirty="0"/>
              <a:t>Meldt je ideeën bij Kees of </a:t>
            </a:r>
            <a:r>
              <a:rPr lang="nl-NL" dirty="0" err="1"/>
              <a:t>ExCie</a:t>
            </a:r>
            <a:endParaRPr lang="nl-NL" dirty="0"/>
          </a:p>
          <a:p>
            <a:endParaRPr lang="nl-NL" dirty="0"/>
          </a:p>
        </p:txBody>
      </p:sp>
      <p:sp>
        <p:nvSpPr>
          <p:cNvPr id="4" name="Tijdelijke aanduiding voor dianummer 3">
            <a:extLst>
              <a:ext uri="{FF2B5EF4-FFF2-40B4-BE49-F238E27FC236}">
                <a16:creationId xmlns:a16="http://schemas.microsoft.com/office/drawing/2014/main" id="{D824BE8A-0E24-D763-361B-61ACAC45D4C1}"/>
              </a:ext>
            </a:extLst>
          </p:cNvPr>
          <p:cNvSpPr>
            <a:spLocks noGrp="1"/>
          </p:cNvSpPr>
          <p:nvPr>
            <p:ph type="sldNum" sz="quarter" idx="10"/>
          </p:nvPr>
        </p:nvSpPr>
        <p:spPr/>
        <p:txBody>
          <a:bodyPr/>
          <a:lstStyle/>
          <a:p>
            <a:fld id="{B9F12E1D-1C88-4465-A4F3-BAA8B61A9B5C}" type="slidenum">
              <a:rPr lang="en-US" smtClean="0"/>
              <a:pPr/>
              <a:t>58</a:t>
            </a:fld>
            <a:endParaRPr lang="en-US"/>
          </a:p>
        </p:txBody>
      </p:sp>
    </p:spTree>
    <p:extLst>
      <p:ext uri="{BB962C8B-B14F-4D97-AF65-F5344CB8AC3E}">
        <p14:creationId xmlns:p14="http://schemas.microsoft.com/office/powerpoint/2010/main" val="98722645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9. Bestuursmededelingen</a:t>
            </a:r>
          </a:p>
        </p:txBody>
      </p:sp>
      <p:sp>
        <p:nvSpPr>
          <p:cNvPr id="3" name="Text Placeholder 2"/>
          <p:cNvSpPr>
            <a:spLocks noGrp="1"/>
          </p:cNvSpPr>
          <p:nvPr>
            <p:ph type="body" idx="1"/>
          </p:nvPr>
        </p:nvSpPr>
        <p:spPr/>
        <p:txBody>
          <a:bodyPr/>
          <a:lstStyle/>
          <a:p>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a:t>3. </a:t>
            </a:r>
            <a:r>
              <a:rPr dirty="0" err="1"/>
              <a:t>Afdelingszaken</a:t>
            </a:r>
            <a:endParaRPr dirty="0"/>
          </a:p>
        </p:txBody>
      </p:sp>
      <p:sp>
        <p:nvSpPr>
          <p:cNvPr id="3" name="Text Placeholder 2"/>
          <p:cNvSpPr>
            <a:spLocks noGrp="1"/>
          </p:cNvSpPr>
          <p:nvPr>
            <p:ph type="body" idx="1"/>
          </p:nvPr>
        </p:nvSpPr>
        <p:spPr/>
        <p:txBody>
          <a:bodyPr/>
          <a:lstStyle/>
          <a:p>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a:t>9. </a:t>
            </a:r>
            <a:r>
              <a:rPr dirty="0" err="1"/>
              <a:t>Bestuursmededelingen</a:t>
            </a:r>
            <a:r>
              <a:rPr dirty="0"/>
              <a:t> – </a:t>
            </a:r>
            <a:r>
              <a:rPr dirty="0" err="1"/>
              <a:t>Erkenning</a:t>
            </a:r>
            <a:r>
              <a:rPr dirty="0"/>
              <a:t> </a:t>
            </a:r>
            <a:r>
              <a:rPr dirty="0" err="1"/>
              <a:t>Verworven</a:t>
            </a:r>
            <a:r>
              <a:rPr dirty="0"/>
              <a:t> </a:t>
            </a:r>
            <a:r>
              <a:rPr dirty="0" err="1"/>
              <a:t>competenties</a:t>
            </a:r>
            <a:r>
              <a:rPr dirty="0"/>
              <a:t> (EVC) (O)</a:t>
            </a:r>
          </a:p>
        </p:txBody>
      </p:sp>
      <p:sp>
        <p:nvSpPr>
          <p:cNvPr id="3" name="Content Placeholder 2"/>
          <p:cNvSpPr>
            <a:spLocks noGrp="1"/>
          </p:cNvSpPr>
          <p:nvPr>
            <p:ph idx="1"/>
          </p:nvPr>
        </p:nvSpPr>
        <p:spPr/>
        <p:txBody>
          <a:bodyPr/>
          <a:lstStyle/>
          <a:p>
            <a:r>
              <a:rPr dirty="0"/>
              <a:t>Door: SBL</a:t>
            </a:r>
            <a:endParaRPr lang="nl-NL" dirty="0"/>
          </a:p>
          <a:p>
            <a:endParaRPr lang="nl-NL" dirty="0"/>
          </a:p>
          <a:p>
            <a:r>
              <a:rPr lang="nl-NL" dirty="0"/>
              <a:t>Nu op aanwijzing Molenaars aangewezen door regio als Stage/Afteken</a:t>
            </a:r>
          </a:p>
          <a:p>
            <a:r>
              <a:rPr lang="nl-NL" dirty="0"/>
              <a:t>Door ontwikkelen van dit proces naar EVC. </a:t>
            </a:r>
            <a:endParaRPr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a:t>10. </a:t>
            </a:r>
            <a:r>
              <a:rPr dirty="0" err="1"/>
              <a:t>Rondvraag</a:t>
            </a:r>
            <a:endParaRPr dirty="0"/>
          </a:p>
        </p:txBody>
      </p:sp>
      <p:sp>
        <p:nvSpPr>
          <p:cNvPr id="3" name="Text Placeholder 2"/>
          <p:cNvSpPr>
            <a:spLocks noGrp="1"/>
          </p:cNvSpPr>
          <p:nvPr>
            <p:ph type="body" idx="1"/>
          </p:nvPr>
        </p:nvSpPr>
        <p:spPr/>
        <p:txBody>
          <a:bodyPr/>
          <a:lstStyle/>
          <a:p>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a:t>11. </a:t>
            </a:r>
            <a:r>
              <a:rPr dirty="0" err="1"/>
              <a:t>Sluiting</a:t>
            </a:r>
            <a:endParaRPr dirty="0"/>
          </a:p>
        </p:txBody>
      </p:sp>
      <p:sp>
        <p:nvSpPr>
          <p:cNvPr id="3" name="Content Placeholder 2"/>
          <p:cNvSpPr>
            <a:spLocks noGrp="1"/>
          </p:cNvSpPr>
          <p:nvPr>
            <p:ph idx="1"/>
          </p:nvPr>
        </p:nvSpPr>
        <p:spPr/>
        <p:txBody>
          <a:bodyPr/>
          <a:lstStyle/>
          <a:p>
            <a:r>
              <a:rPr dirty="0" err="1"/>
              <a:t>Volgende</a:t>
            </a:r>
            <a:r>
              <a:rPr dirty="0"/>
              <a:t> OR </a:t>
            </a:r>
            <a:r>
              <a:rPr dirty="0" err="1"/>
              <a:t>vergadering</a:t>
            </a:r>
            <a:r>
              <a:rPr dirty="0"/>
              <a:t> : </a:t>
            </a:r>
            <a:r>
              <a:rPr dirty="0" err="1"/>
              <a:t>zaterdag</a:t>
            </a:r>
            <a:r>
              <a:rPr dirty="0"/>
              <a:t> 10 </a:t>
            </a:r>
            <a:r>
              <a:rPr dirty="0" err="1"/>
              <a:t>oktober</a:t>
            </a:r>
            <a:r>
              <a:rPr dirty="0"/>
              <a:t> 2026</a:t>
            </a:r>
            <a:endParaRPr lang="nl-NL" dirty="0"/>
          </a:p>
          <a:p>
            <a:endParaRPr lang="nl-NL" dirty="0"/>
          </a:p>
          <a:p>
            <a:r>
              <a:rPr lang="nl-NL" dirty="0"/>
              <a:t>Voorjaar OR op 6 maart 2027 </a:t>
            </a:r>
          </a:p>
          <a:p>
            <a:pPr marL="0" indent="0">
              <a:buNone/>
            </a:pPr>
            <a:r>
              <a:rPr lang="nl-NL" sz="2000" dirty="0"/>
              <a:t>(ook weer week eerder &amp; niet tijdens NL-Doet = tweede weekend maart)</a:t>
            </a:r>
          </a:p>
          <a:p>
            <a:pPr marL="0" indent="0">
              <a:buNone/>
            </a:pPr>
            <a:endParaRP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a:t>3. </a:t>
            </a:r>
            <a:r>
              <a:rPr dirty="0" err="1"/>
              <a:t>Afdelingszaken</a:t>
            </a:r>
            <a:r>
              <a:rPr dirty="0"/>
              <a:t> – 2FA en </a:t>
            </a:r>
            <a:r>
              <a:rPr dirty="0" err="1"/>
              <a:t>toegang</a:t>
            </a:r>
            <a:r>
              <a:rPr dirty="0"/>
              <a:t> voor </a:t>
            </a:r>
            <a:r>
              <a:rPr dirty="0" err="1"/>
              <a:t>besturen</a:t>
            </a:r>
            <a:r>
              <a:rPr dirty="0"/>
              <a:t> (O)</a:t>
            </a:r>
          </a:p>
        </p:txBody>
      </p:sp>
      <p:sp>
        <p:nvSpPr>
          <p:cNvPr id="3" name="Content Placeholder 2"/>
          <p:cNvSpPr>
            <a:spLocks noGrp="1"/>
          </p:cNvSpPr>
          <p:nvPr>
            <p:ph idx="1"/>
          </p:nvPr>
        </p:nvSpPr>
        <p:spPr/>
        <p:txBody>
          <a:bodyPr/>
          <a:lstStyle/>
          <a:p>
            <a:r>
              <a:rPr b="1" i="1" dirty="0"/>
              <a:t>Door</a:t>
            </a:r>
            <a:r>
              <a:rPr dirty="0"/>
              <a:t>: AC</a:t>
            </a:r>
            <a:r>
              <a:rPr lang="nl-NL" dirty="0"/>
              <a:t> -&gt; Eelco</a:t>
            </a:r>
          </a:p>
          <a:p>
            <a:endParaRPr lang="nl-NL" dirty="0"/>
          </a:p>
          <a:p>
            <a:r>
              <a:rPr lang="nl-NL" dirty="0"/>
              <a:t>Iedereen naar een extra inlog. Bedoelt voor extra veiligheid</a:t>
            </a:r>
          </a:p>
          <a:p>
            <a:r>
              <a:rPr lang="nl-NL" dirty="0"/>
              <a:t>Rechten opgeruimd. Wordt periodiek een controle</a:t>
            </a:r>
          </a:p>
          <a:p>
            <a:endParaRPr lang="nl-NL" dirty="0"/>
          </a:p>
          <a:p>
            <a:r>
              <a:rPr lang="nl-NL" dirty="0"/>
              <a:t>Vraag: Nu rechten tot alle leden? </a:t>
            </a:r>
            <a:br>
              <a:rPr lang="nl-NL" dirty="0"/>
            </a:br>
            <a:br>
              <a:rPr lang="nl-NL" dirty="0"/>
            </a:br>
            <a:r>
              <a:rPr lang="nl-NL" dirty="0"/>
              <a:t>Is dat wenselijk of is alleen regio voldoende?</a:t>
            </a:r>
            <a:br>
              <a:rPr lang="nl-NL" dirty="0"/>
            </a:br>
            <a:r>
              <a:rPr lang="nl-NL" dirty="0"/>
              <a:t>	Mening?</a:t>
            </a:r>
            <a:br>
              <a:rPr lang="nl-NL" dirty="0"/>
            </a:br>
            <a:r>
              <a:rPr lang="nl-NL" dirty="0"/>
              <a:t>	Stemming?</a:t>
            </a:r>
            <a:endParaRP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548680"/>
            <a:ext cx="7772400" cy="1362075"/>
          </a:xfrm>
        </p:spPr>
        <p:txBody>
          <a:bodyPr/>
          <a:lstStyle/>
          <a:p>
            <a:r>
              <a:rPr dirty="0"/>
              <a:t>4. </a:t>
            </a:r>
            <a:r>
              <a:rPr dirty="0" err="1"/>
              <a:t>Opleidingszaken</a:t>
            </a:r>
            <a:endParaRPr dirty="0"/>
          </a:p>
        </p:txBody>
      </p:sp>
      <p:sp>
        <p:nvSpPr>
          <p:cNvPr id="3" name="Text Placeholder 2"/>
          <p:cNvSpPr>
            <a:spLocks noGrp="1"/>
          </p:cNvSpPr>
          <p:nvPr>
            <p:ph type="body" idx="1"/>
          </p:nvPr>
        </p:nvSpPr>
        <p:spPr>
          <a:xfrm>
            <a:off x="722313" y="1910755"/>
            <a:ext cx="7772400" cy="4110533"/>
          </a:xfrm>
        </p:spPr>
        <p:txBody>
          <a:bodyPr/>
          <a:lstStyle/>
          <a:p>
            <a:r>
              <a:rPr lang="nl-NL" sz="2400" dirty="0"/>
              <a:t>a. Commissie verbetering opleidingen (CVO)</a:t>
            </a:r>
          </a:p>
          <a:p>
            <a:pPr lvl="1"/>
            <a:r>
              <a:rPr lang="nl-NL" sz="2200" dirty="0"/>
              <a:t>- Analyse</a:t>
            </a:r>
          </a:p>
          <a:p>
            <a:pPr lvl="1"/>
            <a:r>
              <a:rPr lang="nl-NL" sz="2200" dirty="0"/>
              <a:t>- Spinnen</a:t>
            </a:r>
          </a:p>
          <a:p>
            <a:pPr lvl="1"/>
            <a:r>
              <a:rPr lang="nl-NL" sz="2200" dirty="0"/>
              <a:t>- Regionale invulling (voorstel 1)</a:t>
            </a:r>
          </a:p>
          <a:p>
            <a:pPr lvl="1"/>
            <a:r>
              <a:rPr lang="nl-NL" sz="2200" dirty="0"/>
              <a:t>- Materiaal driefasen-structuur</a:t>
            </a:r>
          </a:p>
          <a:p>
            <a:pPr lvl="1"/>
            <a:r>
              <a:rPr lang="nl-NL" sz="2200" dirty="0"/>
              <a:t>- Instructeursbegeleiding</a:t>
            </a:r>
          </a:p>
          <a:p>
            <a:endParaRPr lang="nl-NL" sz="2400" dirty="0"/>
          </a:p>
          <a:p>
            <a:r>
              <a:rPr lang="nl-NL" sz="2400" dirty="0"/>
              <a:t>b. Deelcertificaat verlengen (voorstel 2)</a:t>
            </a:r>
          </a:p>
          <a:p>
            <a:r>
              <a:rPr lang="nl-NL" sz="2400" dirty="0"/>
              <a:t>c. Digitaal maalboekje</a:t>
            </a:r>
            <a:endParaRPr sz="2400" dirty="0"/>
          </a:p>
        </p:txBody>
      </p:sp>
    </p:spTree>
  </p:cSld>
  <p:clrMapOvr>
    <a:overrideClrMapping bg1="lt1" tx1="dk1" bg2="lt2" tx2="dk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0CA8181-C1C0-1851-A644-060B7A7190D6}"/>
              </a:ext>
            </a:extLst>
          </p:cNvPr>
          <p:cNvSpPr txBox="1">
            <a:spLocks noGrp="1"/>
          </p:cNvSpPr>
          <p:nvPr>
            <p:ph type="title" idx="4294967295"/>
          </p:nvPr>
        </p:nvSpPr>
        <p:spPr>
          <a:xfrm>
            <a:off x="456193" y="939451"/>
            <a:ext cx="8228763" cy="858830"/>
          </a:xfrm>
        </p:spPr>
        <p:txBody>
          <a:bodyPr/>
          <a:lstStyle/>
          <a:p>
            <a:pPr lvl="0"/>
            <a:r>
              <a:rPr lang="de-AT" b="1" dirty="0" err="1"/>
              <a:t>Cijfers</a:t>
            </a:r>
            <a:r>
              <a:rPr lang="de-AT" b="1" dirty="0"/>
              <a:t>: </a:t>
            </a:r>
            <a:r>
              <a:rPr lang="de-AT" dirty="0" err="1"/>
              <a:t>Bezetting</a:t>
            </a:r>
            <a:r>
              <a:rPr lang="de-AT" dirty="0"/>
              <a:t> op de </a:t>
            </a:r>
            <a:r>
              <a:rPr lang="de-AT" dirty="0" err="1"/>
              <a:t>molen</a:t>
            </a:r>
            <a:endParaRPr lang="de-AT" dirty="0"/>
          </a:p>
        </p:txBody>
      </p:sp>
      <p:graphicFrame>
        <p:nvGraphicFramePr>
          <p:cNvPr id="3" name="Tabel 2">
            <a:extLst>
              <a:ext uri="{FF2B5EF4-FFF2-40B4-BE49-F238E27FC236}">
                <a16:creationId xmlns:a16="http://schemas.microsoft.com/office/drawing/2014/main" id="{C1C10450-1FFD-5E28-8E53-1BD77BA48C25}"/>
              </a:ext>
            </a:extLst>
          </p:cNvPr>
          <p:cNvGraphicFramePr>
            <a:graphicFrameLocks noGrp="1"/>
          </p:cNvGraphicFramePr>
          <p:nvPr>
            <p:extLst>
              <p:ext uri="{D42A27DB-BD31-4B8C-83A1-F6EECF244321}">
                <p14:modId xmlns:p14="http://schemas.microsoft.com/office/powerpoint/2010/main" val="2197337258"/>
              </p:ext>
            </p:extLst>
          </p:nvPr>
        </p:nvGraphicFramePr>
        <p:xfrm>
          <a:off x="166759" y="1798279"/>
          <a:ext cx="8810482" cy="3969028"/>
        </p:xfrm>
        <a:graphic>
          <a:graphicData uri="http://schemas.openxmlformats.org/drawingml/2006/table">
            <a:tbl>
              <a:tblPr firstRow="1" bandRow="1"/>
              <a:tblGrid>
                <a:gridCol w="1467889">
                  <a:extLst>
                    <a:ext uri="{9D8B030D-6E8A-4147-A177-3AD203B41FA5}">
                      <a16:colId xmlns:a16="http://schemas.microsoft.com/office/drawing/2014/main" val="1224129343"/>
                    </a:ext>
                  </a:extLst>
                </a:gridCol>
                <a:gridCol w="1467889">
                  <a:extLst>
                    <a:ext uri="{9D8B030D-6E8A-4147-A177-3AD203B41FA5}">
                      <a16:colId xmlns:a16="http://schemas.microsoft.com/office/drawing/2014/main" val="4253029203"/>
                    </a:ext>
                  </a:extLst>
                </a:gridCol>
                <a:gridCol w="1467889">
                  <a:extLst>
                    <a:ext uri="{9D8B030D-6E8A-4147-A177-3AD203B41FA5}">
                      <a16:colId xmlns:a16="http://schemas.microsoft.com/office/drawing/2014/main" val="276139223"/>
                    </a:ext>
                  </a:extLst>
                </a:gridCol>
                <a:gridCol w="1467889">
                  <a:extLst>
                    <a:ext uri="{9D8B030D-6E8A-4147-A177-3AD203B41FA5}">
                      <a16:colId xmlns:a16="http://schemas.microsoft.com/office/drawing/2014/main" val="2930994720"/>
                    </a:ext>
                  </a:extLst>
                </a:gridCol>
                <a:gridCol w="1467889">
                  <a:extLst>
                    <a:ext uri="{9D8B030D-6E8A-4147-A177-3AD203B41FA5}">
                      <a16:colId xmlns:a16="http://schemas.microsoft.com/office/drawing/2014/main" val="1657130056"/>
                    </a:ext>
                  </a:extLst>
                </a:gridCol>
                <a:gridCol w="1471037">
                  <a:extLst>
                    <a:ext uri="{9D8B030D-6E8A-4147-A177-3AD203B41FA5}">
                      <a16:colId xmlns:a16="http://schemas.microsoft.com/office/drawing/2014/main" val="2407314025"/>
                    </a:ext>
                  </a:extLst>
                </a:gridCol>
              </a:tblGrid>
              <a:tr h="720372">
                <a:tc>
                  <a:txBody>
                    <a:bodyPr/>
                    <a:lstStyle/>
                    <a:p>
                      <a:pPr marL="0" marR="0" lvl="0" indent="0" rtl="0" hangingPunct="0">
                        <a:lnSpc>
                          <a:spcPct val="100000"/>
                        </a:lnSpc>
                        <a:spcBef>
                          <a:spcPts val="0"/>
                        </a:spcBef>
                        <a:spcAft>
                          <a:spcPts val="0"/>
                        </a:spcAft>
                        <a:buNone/>
                        <a:tabLst>
                          <a:tab pos="201600" algn="l"/>
                          <a:tab pos="403200" algn="l"/>
                          <a:tab pos="604800" algn="l"/>
                          <a:tab pos="806400" algn="l"/>
                          <a:tab pos="1007999" algn="l"/>
                          <a:tab pos="1209600" algn="l"/>
                          <a:tab pos="1411200" algn="l"/>
                          <a:tab pos="1612800" algn="l"/>
                          <a:tab pos="1814400" algn="l"/>
                          <a:tab pos="2015999" algn="l"/>
                          <a:tab pos="2217599" algn="l"/>
                          <a:tab pos="2419200" algn="l"/>
                        </a:tabLst>
                      </a:pPr>
                      <a:endParaRPr lang="de-AT" sz="1100" b="0" i="0" u="none" strike="noStrike" kern="1200">
                        <a:ln>
                          <a:noFill/>
                        </a:ln>
                        <a:latin typeface="Helvetica" pitchFamily="34"/>
                        <a:ea typeface="Helvetica" pitchFamily="32"/>
                        <a:cs typeface="Helvetica" pitchFamily="32"/>
                      </a:endParaRPr>
                    </a:p>
                    <a:p>
                      <a:pPr marL="0" marR="0" lvl="0" indent="0" rtl="0" hangingPunct="0">
                        <a:lnSpc>
                          <a:spcPct val="100000"/>
                        </a:lnSpc>
                        <a:spcBef>
                          <a:spcPts val="0"/>
                        </a:spcBef>
                        <a:spcAft>
                          <a:spcPts val="0"/>
                        </a:spcAft>
                        <a:buNone/>
                        <a:tabLst/>
                      </a:pPr>
                      <a:r>
                        <a:rPr lang="de-AT" sz="1100" b="1" i="0" u="none" strike="noStrike" kern="1200">
                          <a:ln>
                            <a:noFill/>
                          </a:ln>
                          <a:solidFill>
                            <a:srgbClr val="000000"/>
                          </a:solidFill>
                          <a:latin typeface="Arial-BoldMT" pitchFamily="34"/>
                          <a:ea typeface="Arial-BoldMT" pitchFamily="32"/>
                          <a:cs typeface="Arial-BoldMT" pitchFamily="32"/>
                        </a:rPr>
                        <a:t>Afdeling</a:t>
                      </a:r>
                    </a:p>
                  </a:txBody>
                  <a:tcPr marL="82944" marR="82944" marT="41472" marB="41472"/>
                </a:tc>
                <a:tc>
                  <a:txBody>
                    <a:bodyPr/>
                    <a:lstStyle/>
                    <a:p>
                      <a:pPr marL="0" marR="0" lvl="0" indent="0" rtl="0" hangingPunct="0">
                        <a:lnSpc>
                          <a:spcPct val="100000"/>
                        </a:lnSpc>
                        <a:spcBef>
                          <a:spcPts val="0"/>
                        </a:spcBef>
                        <a:spcAft>
                          <a:spcPts val="0"/>
                        </a:spcAft>
                        <a:buNone/>
                        <a:tabLst/>
                      </a:pPr>
                      <a:r>
                        <a:rPr lang="de-AT" sz="1100" b="1" i="0" u="none" strike="noStrike" kern="1200">
                          <a:ln>
                            <a:noFill/>
                          </a:ln>
                          <a:solidFill>
                            <a:srgbClr val="000000"/>
                          </a:solidFill>
                          <a:latin typeface="Arial-BoldMT" pitchFamily="34"/>
                          <a:ea typeface="Arial-BoldMT" pitchFamily="32"/>
                          <a:cs typeface="Arial-BoldMT" pitchFamily="32"/>
                        </a:rPr>
                        <a:t>Molens</a:t>
                      </a:r>
                    </a:p>
                  </a:txBody>
                  <a:tcPr marL="82944" marR="82944" marT="41472" marB="41472"/>
                </a:tc>
                <a:tc>
                  <a:txBody>
                    <a:bodyPr/>
                    <a:lstStyle/>
                    <a:p>
                      <a:pPr marL="0" marR="0" lvl="0" indent="0" rtl="0" hangingPunct="0">
                        <a:lnSpc>
                          <a:spcPct val="100000"/>
                        </a:lnSpc>
                        <a:spcBef>
                          <a:spcPts val="0"/>
                        </a:spcBef>
                        <a:spcAft>
                          <a:spcPts val="0"/>
                        </a:spcAft>
                        <a:buNone/>
                        <a:tabLst/>
                      </a:pPr>
                      <a:r>
                        <a:rPr lang="de-AT" sz="1100" b="1" i="0" u="none" strike="noStrike" kern="1200">
                          <a:ln>
                            <a:noFill/>
                          </a:ln>
                          <a:solidFill>
                            <a:srgbClr val="000000"/>
                          </a:solidFill>
                          <a:latin typeface="Arial-BoldMT" pitchFamily="34"/>
                          <a:ea typeface="Arial-BoldMT" pitchFamily="32"/>
                          <a:cs typeface="Arial-BoldMT" pitchFamily="32"/>
                        </a:rPr>
                        <a:t>Totaal molenaars</a:t>
                      </a:r>
                    </a:p>
                  </a:txBody>
                  <a:tcPr marL="82944" marR="82944" marT="41472" marB="41472"/>
                </a:tc>
                <a:tc>
                  <a:txBody>
                    <a:bodyPr/>
                    <a:lstStyle/>
                    <a:p>
                      <a:pPr marL="0" marR="0" lvl="0" indent="0" algn="ctr" rtl="0" hangingPunct="0">
                        <a:lnSpc>
                          <a:spcPct val="100000"/>
                        </a:lnSpc>
                        <a:spcBef>
                          <a:spcPts val="0"/>
                        </a:spcBef>
                        <a:spcAft>
                          <a:spcPts val="0"/>
                        </a:spcAft>
                        <a:buNone/>
                        <a:tabLst/>
                      </a:pPr>
                      <a:r>
                        <a:rPr lang="de-AT" sz="1100" b="1" i="0" u="none" strike="noStrike" kern="1200">
                          <a:ln>
                            <a:noFill/>
                          </a:ln>
                          <a:solidFill>
                            <a:srgbClr val="000000"/>
                          </a:solidFill>
                          <a:latin typeface="Arial-BoldMT" pitchFamily="34"/>
                          <a:ea typeface="Arial-BoldMT" pitchFamily="32"/>
                          <a:cs typeface="Arial-BoldMT" pitchFamily="32"/>
                        </a:rPr>
                        <a:t> Gemiddeld aantal molenaars per molen</a:t>
                      </a:r>
                    </a:p>
                  </a:txBody>
                  <a:tcPr marL="82944" marR="82944" marT="41472" marB="41472"/>
                </a:tc>
                <a:tc>
                  <a:txBody>
                    <a:bodyPr/>
                    <a:lstStyle/>
                    <a:p>
                      <a:pPr marL="0" marR="0" lvl="0" indent="0" algn="ctr" rtl="0" hangingPunct="0">
                        <a:lnSpc>
                          <a:spcPct val="100000"/>
                        </a:lnSpc>
                        <a:spcBef>
                          <a:spcPts val="0"/>
                        </a:spcBef>
                        <a:spcAft>
                          <a:spcPts val="0"/>
                        </a:spcAft>
                        <a:buNone/>
                        <a:tabLst/>
                      </a:pPr>
                      <a:r>
                        <a:rPr lang="de-AT" sz="1100" b="1" i="0" u="none" strike="noStrike" kern="1200">
                          <a:ln>
                            <a:noFill/>
                          </a:ln>
                          <a:solidFill>
                            <a:srgbClr val="000000"/>
                          </a:solidFill>
                          <a:latin typeface="Arial-BoldMT" pitchFamily="34"/>
                          <a:ea typeface="Arial-BoldMT" pitchFamily="32"/>
                          <a:cs typeface="Arial-BoldMT" pitchFamily="32"/>
                        </a:rPr>
                        <a:t>Totaal MIO’S</a:t>
                      </a:r>
                    </a:p>
                  </a:txBody>
                  <a:tcPr marL="82944" marR="82944" marT="41472" marB="41472"/>
                </a:tc>
                <a:tc>
                  <a:txBody>
                    <a:bodyPr/>
                    <a:lstStyle/>
                    <a:p>
                      <a:pPr marL="0" marR="0" lvl="0" indent="0" algn="ctr" rtl="0" hangingPunct="0">
                        <a:lnSpc>
                          <a:spcPct val="100000"/>
                        </a:lnSpc>
                        <a:spcBef>
                          <a:spcPts val="0"/>
                        </a:spcBef>
                        <a:spcAft>
                          <a:spcPts val="0"/>
                        </a:spcAft>
                        <a:buNone/>
                        <a:tabLst/>
                      </a:pPr>
                      <a:r>
                        <a:rPr lang="de-AT" sz="1100" b="1" i="0" u="none" strike="noStrike" kern="1200">
                          <a:ln>
                            <a:noFill/>
                          </a:ln>
                          <a:solidFill>
                            <a:srgbClr val="000000"/>
                          </a:solidFill>
                          <a:latin typeface="Arial-BoldMT" pitchFamily="34"/>
                          <a:ea typeface="Arial-BoldMT" pitchFamily="32"/>
                          <a:cs typeface="Arial-BoldMT" pitchFamily="32"/>
                        </a:rPr>
                        <a:t>Gemiddeld aantal MIO’s per molen</a:t>
                      </a:r>
                    </a:p>
                  </a:txBody>
                  <a:tcPr marL="82944" marR="82944" marT="41472" marB="41472"/>
                </a:tc>
                <a:extLst>
                  <a:ext uri="{0D108BD9-81ED-4DB2-BD59-A6C34878D82A}">
                    <a16:rowId xmlns:a16="http://schemas.microsoft.com/office/drawing/2014/main" val="320363781"/>
                  </a:ext>
                </a:extLst>
              </a:tr>
              <a:tr h="248832">
                <a:tc>
                  <a:txBody>
                    <a:bodyPr/>
                    <a:lstStyle/>
                    <a:p>
                      <a:pPr marL="0" marR="0" lvl="0" indent="0" rtl="0" hangingPunct="0">
                        <a:lnSpc>
                          <a:spcPct val="100000"/>
                        </a:lnSpc>
                        <a:spcBef>
                          <a:spcPts val="0"/>
                        </a:spcBef>
                        <a:spcAft>
                          <a:spcPts val="0"/>
                        </a:spcAft>
                        <a:buNone/>
                        <a:tabLst/>
                      </a:pPr>
                      <a:r>
                        <a:rPr lang="de-AT" sz="1100" b="0" i="0" u="none" strike="noStrike" kern="1200" dirty="0">
                          <a:ln>
                            <a:noFill/>
                          </a:ln>
                          <a:solidFill>
                            <a:srgbClr val="000000"/>
                          </a:solidFill>
                          <a:latin typeface="ArialMT" pitchFamily="34"/>
                          <a:ea typeface="ArialMT" pitchFamily="32"/>
                          <a:cs typeface="ArialMT" pitchFamily="32"/>
                        </a:rPr>
                        <a:t>Groningen</a:t>
                      </a:r>
                    </a:p>
                  </a:txBody>
                  <a:tcPr marL="82944" marR="82944" marT="41472" marB="41472"/>
                </a:tc>
                <a:tc>
                  <a:txBody>
                    <a:bodyPr/>
                    <a:lstStyle/>
                    <a:p>
                      <a:pPr marL="0" marR="0" lvl="0" indent="0" rtl="0" hangingPunct="0">
                        <a:lnSpc>
                          <a:spcPct val="100000"/>
                        </a:lnSpc>
                        <a:spcBef>
                          <a:spcPts val="0"/>
                        </a:spcBef>
                        <a:spcAft>
                          <a:spcPts val="0"/>
                        </a:spcAft>
                        <a:buNone/>
                        <a:tabLst/>
                      </a:pPr>
                      <a:r>
                        <a:rPr lang="de-AT" sz="1100" b="0" i="0" u="none" strike="noStrike" kern="1200">
                          <a:ln>
                            <a:noFill/>
                          </a:ln>
                          <a:solidFill>
                            <a:srgbClr val="000000"/>
                          </a:solidFill>
                          <a:latin typeface="ArialMT" pitchFamily="34"/>
                          <a:ea typeface="ArialMT" pitchFamily="32"/>
                          <a:cs typeface="ArialMT" pitchFamily="32"/>
                        </a:rPr>
                        <a:t>88</a:t>
                      </a:r>
                    </a:p>
                  </a:txBody>
                  <a:tcPr marL="82944" marR="82944" marT="41472" marB="41472"/>
                </a:tc>
                <a:tc>
                  <a:txBody>
                    <a:bodyPr/>
                    <a:lstStyle/>
                    <a:p>
                      <a:pPr marL="0" marR="0" lvl="0" indent="0" rtl="0" hangingPunct="0">
                        <a:lnSpc>
                          <a:spcPct val="100000"/>
                        </a:lnSpc>
                        <a:spcBef>
                          <a:spcPts val="0"/>
                        </a:spcBef>
                        <a:spcAft>
                          <a:spcPts val="0"/>
                        </a:spcAft>
                        <a:buNone/>
                        <a:tabLst/>
                      </a:pPr>
                      <a:r>
                        <a:rPr lang="de-AT" sz="1100" b="0" i="0" u="none" strike="noStrike" kern="1200">
                          <a:ln>
                            <a:noFill/>
                          </a:ln>
                          <a:solidFill>
                            <a:srgbClr val="000000"/>
                          </a:solidFill>
                          <a:latin typeface="ArialMT" pitchFamily="34"/>
                          <a:ea typeface="ArialMT" pitchFamily="32"/>
                          <a:cs typeface="ArialMT" pitchFamily="32"/>
                        </a:rPr>
                        <a:t>150 (1)</a:t>
                      </a:r>
                    </a:p>
                  </a:txBody>
                  <a:tcPr marL="82944" marR="82944" marT="41472" marB="41472"/>
                </a:tc>
                <a:tc>
                  <a:txBody>
                    <a:bodyPr/>
                    <a:lstStyle/>
                    <a:p>
                      <a:pPr algn="l" rtl="0" fontAlgn="ctr">
                        <a:buNone/>
                      </a:pPr>
                      <a:r>
                        <a:rPr lang="nl-NL" sz="1100" b="1" i="0" u="none" strike="noStrike" dirty="0">
                          <a:solidFill>
                            <a:srgbClr val="000000"/>
                          </a:solidFill>
                          <a:effectLst/>
                          <a:latin typeface="Arial-BoldMT"/>
                        </a:rPr>
                        <a:t>1,7</a:t>
                      </a:r>
                    </a:p>
                  </a:txBody>
                  <a:tcPr marL="5760" marR="5760" marT="5760" marB="0" anchor="ctr"/>
                </a:tc>
                <a:tc>
                  <a:txBody>
                    <a:bodyPr/>
                    <a:lstStyle/>
                    <a:p>
                      <a:pPr marL="0" marR="0" lvl="0" indent="0" rtl="0" hangingPunct="0">
                        <a:lnSpc>
                          <a:spcPct val="100000"/>
                        </a:lnSpc>
                        <a:spcBef>
                          <a:spcPts val="0"/>
                        </a:spcBef>
                        <a:spcAft>
                          <a:spcPts val="0"/>
                        </a:spcAft>
                        <a:buNone/>
                        <a:tabLst/>
                      </a:pPr>
                      <a:r>
                        <a:rPr lang="de-AT" sz="1100" b="0" i="0" u="none" strike="noStrike" kern="1200">
                          <a:ln>
                            <a:noFill/>
                          </a:ln>
                          <a:solidFill>
                            <a:srgbClr val="000000"/>
                          </a:solidFill>
                          <a:latin typeface="ArialMT" pitchFamily="34"/>
                          <a:ea typeface="ArialMT" pitchFamily="32"/>
                          <a:cs typeface="ArialMT" pitchFamily="32"/>
                        </a:rPr>
                        <a:t>52</a:t>
                      </a:r>
                    </a:p>
                  </a:txBody>
                  <a:tcPr marL="82944" marR="82944" marT="41472" marB="41472"/>
                </a:tc>
                <a:tc>
                  <a:txBody>
                    <a:bodyPr/>
                    <a:lstStyle/>
                    <a:p>
                      <a:pPr marL="0" marR="0" lvl="0" indent="0" rtl="0" hangingPunct="0">
                        <a:lnSpc>
                          <a:spcPct val="100000"/>
                        </a:lnSpc>
                        <a:spcBef>
                          <a:spcPts val="0"/>
                        </a:spcBef>
                        <a:spcAft>
                          <a:spcPts val="0"/>
                        </a:spcAft>
                        <a:buNone/>
                        <a:tabLst/>
                      </a:pPr>
                      <a:r>
                        <a:rPr lang="de-AT" sz="1100" b="1" i="0" u="none" strike="noStrike" kern="1200" dirty="0">
                          <a:ln>
                            <a:noFill/>
                          </a:ln>
                          <a:solidFill>
                            <a:srgbClr val="000000"/>
                          </a:solidFill>
                          <a:latin typeface="Arial-BoldMT" pitchFamily="34"/>
                          <a:ea typeface="Arial-BoldMT" pitchFamily="32"/>
                          <a:cs typeface="Arial-BoldMT" pitchFamily="32"/>
                        </a:rPr>
                        <a:t>0,6</a:t>
                      </a:r>
                    </a:p>
                  </a:txBody>
                  <a:tcPr marL="82944" marR="82944" marT="41472" marB="41472"/>
                </a:tc>
                <a:extLst>
                  <a:ext uri="{0D108BD9-81ED-4DB2-BD59-A6C34878D82A}">
                    <a16:rowId xmlns:a16="http://schemas.microsoft.com/office/drawing/2014/main" val="1063728123"/>
                  </a:ext>
                </a:extLst>
              </a:tr>
              <a:tr h="248832">
                <a:tc>
                  <a:txBody>
                    <a:bodyPr/>
                    <a:lstStyle/>
                    <a:p>
                      <a:pPr marL="0" marR="0" lvl="0" indent="0" rtl="0" hangingPunct="0">
                        <a:lnSpc>
                          <a:spcPct val="100000"/>
                        </a:lnSpc>
                        <a:spcBef>
                          <a:spcPts val="0"/>
                        </a:spcBef>
                        <a:spcAft>
                          <a:spcPts val="0"/>
                        </a:spcAft>
                        <a:buNone/>
                        <a:tabLst/>
                      </a:pPr>
                      <a:r>
                        <a:rPr lang="de-AT" sz="1100" b="0" i="0" u="none" strike="noStrike" kern="1200">
                          <a:ln>
                            <a:noFill/>
                          </a:ln>
                          <a:solidFill>
                            <a:srgbClr val="000000"/>
                          </a:solidFill>
                          <a:latin typeface="ArialMT" pitchFamily="34"/>
                          <a:ea typeface="ArialMT" pitchFamily="32"/>
                          <a:cs typeface="ArialMT" pitchFamily="32"/>
                        </a:rPr>
                        <a:t>Drenthe</a:t>
                      </a:r>
                    </a:p>
                  </a:txBody>
                  <a:tcPr marL="82944" marR="82944" marT="41472" marB="41472"/>
                </a:tc>
                <a:tc>
                  <a:txBody>
                    <a:bodyPr/>
                    <a:lstStyle/>
                    <a:p>
                      <a:pPr marL="0" marR="0" lvl="0" indent="0" rtl="0" hangingPunct="0">
                        <a:lnSpc>
                          <a:spcPct val="100000"/>
                        </a:lnSpc>
                        <a:spcBef>
                          <a:spcPts val="0"/>
                        </a:spcBef>
                        <a:spcAft>
                          <a:spcPts val="0"/>
                        </a:spcAft>
                        <a:buNone/>
                        <a:tabLst/>
                      </a:pPr>
                      <a:r>
                        <a:rPr lang="de-AT" sz="1100" b="0" i="0" u="none" strike="noStrike" kern="1200">
                          <a:ln>
                            <a:noFill/>
                          </a:ln>
                          <a:solidFill>
                            <a:srgbClr val="000000"/>
                          </a:solidFill>
                          <a:latin typeface="ArialMT" pitchFamily="34"/>
                          <a:ea typeface="ArialMT" pitchFamily="32"/>
                          <a:cs typeface="ArialMT" pitchFamily="32"/>
                        </a:rPr>
                        <a:t>38</a:t>
                      </a:r>
                    </a:p>
                  </a:txBody>
                  <a:tcPr marL="82944" marR="82944" marT="41472" marB="41472"/>
                </a:tc>
                <a:tc>
                  <a:txBody>
                    <a:bodyPr/>
                    <a:lstStyle/>
                    <a:p>
                      <a:pPr marL="0" marR="0" lvl="0" indent="0" rtl="0" hangingPunct="0">
                        <a:lnSpc>
                          <a:spcPct val="100000"/>
                        </a:lnSpc>
                        <a:spcBef>
                          <a:spcPts val="0"/>
                        </a:spcBef>
                        <a:spcAft>
                          <a:spcPts val="0"/>
                        </a:spcAft>
                        <a:buNone/>
                        <a:tabLst/>
                      </a:pPr>
                      <a:r>
                        <a:rPr lang="de-AT" sz="1100" b="0" i="0" u="none" strike="noStrike" kern="1200">
                          <a:ln>
                            <a:noFill/>
                          </a:ln>
                          <a:solidFill>
                            <a:srgbClr val="000000"/>
                          </a:solidFill>
                          <a:latin typeface="ArialMT" pitchFamily="34"/>
                          <a:ea typeface="ArialMT" pitchFamily="32"/>
                          <a:cs typeface="ArialMT" pitchFamily="32"/>
                        </a:rPr>
                        <a:t>105 (1)</a:t>
                      </a:r>
                    </a:p>
                  </a:txBody>
                  <a:tcPr marL="82944" marR="82944" marT="41472" marB="41472"/>
                </a:tc>
                <a:tc>
                  <a:txBody>
                    <a:bodyPr/>
                    <a:lstStyle/>
                    <a:p>
                      <a:pPr algn="l" rtl="0" fontAlgn="ctr">
                        <a:buNone/>
                      </a:pPr>
                      <a:r>
                        <a:rPr lang="nl-NL" sz="1100" b="1" i="0" u="none" strike="noStrike">
                          <a:solidFill>
                            <a:srgbClr val="000000"/>
                          </a:solidFill>
                          <a:effectLst/>
                          <a:latin typeface="Arial-BoldMT"/>
                        </a:rPr>
                        <a:t>2,76</a:t>
                      </a:r>
                    </a:p>
                  </a:txBody>
                  <a:tcPr marL="5760" marR="5760" marT="5760" marB="0" anchor="ctr"/>
                </a:tc>
                <a:tc>
                  <a:txBody>
                    <a:bodyPr/>
                    <a:lstStyle/>
                    <a:p>
                      <a:pPr marL="0" marR="0" lvl="0" indent="0" rtl="0" hangingPunct="0">
                        <a:lnSpc>
                          <a:spcPct val="100000"/>
                        </a:lnSpc>
                        <a:spcBef>
                          <a:spcPts val="0"/>
                        </a:spcBef>
                        <a:spcAft>
                          <a:spcPts val="0"/>
                        </a:spcAft>
                        <a:buNone/>
                        <a:tabLst/>
                      </a:pPr>
                      <a:r>
                        <a:rPr lang="de-AT" sz="1100" b="0" i="0" u="none" strike="noStrike" kern="1200">
                          <a:ln>
                            <a:noFill/>
                          </a:ln>
                          <a:solidFill>
                            <a:srgbClr val="000000"/>
                          </a:solidFill>
                          <a:latin typeface="ArialMT" pitchFamily="34"/>
                          <a:ea typeface="ArialMT" pitchFamily="32"/>
                          <a:cs typeface="ArialMT" pitchFamily="32"/>
                        </a:rPr>
                        <a:t>23</a:t>
                      </a:r>
                    </a:p>
                  </a:txBody>
                  <a:tcPr marL="82944" marR="82944" marT="41472" marB="41472"/>
                </a:tc>
                <a:tc>
                  <a:txBody>
                    <a:bodyPr/>
                    <a:lstStyle/>
                    <a:p>
                      <a:pPr marL="0" marR="0" lvl="0" indent="0" rtl="0" hangingPunct="0">
                        <a:lnSpc>
                          <a:spcPct val="100000"/>
                        </a:lnSpc>
                        <a:spcBef>
                          <a:spcPts val="0"/>
                        </a:spcBef>
                        <a:spcAft>
                          <a:spcPts val="0"/>
                        </a:spcAft>
                        <a:buNone/>
                        <a:tabLst/>
                      </a:pPr>
                      <a:r>
                        <a:rPr lang="de-AT" sz="1100" b="1" i="0" u="none" strike="noStrike" kern="1200" dirty="0">
                          <a:ln>
                            <a:noFill/>
                          </a:ln>
                          <a:solidFill>
                            <a:srgbClr val="000000"/>
                          </a:solidFill>
                          <a:latin typeface="Arial-BoldMT" pitchFamily="34"/>
                          <a:ea typeface="Arial-BoldMT" pitchFamily="32"/>
                          <a:cs typeface="Arial-BoldMT" pitchFamily="32"/>
                        </a:rPr>
                        <a:t>0,6</a:t>
                      </a:r>
                    </a:p>
                  </a:txBody>
                  <a:tcPr marL="82944" marR="82944" marT="41472" marB="41472"/>
                </a:tc>
                <a:extLst>
                  <a:ext uri="{0D108BD9-81ED-4DB2-BD59-A6C34878D82A}">
                    <a16:rowId xmlns:a16="http://schemas.microsoft.com/office/drawing/2014/main" val="652531764"/>
                  </a:ext>
                </a:extLst>
              </a:tr>
              <a:tr h="248832">
                <a:tc>
                  <a:txBody>
                    <a:bodyPr/>
                    <a:lstStyle/>
                    <a:p>
                      <a:pPr marL="0" marR="0" lvl="0" indent="0" rtl="0" hangingPunct="0">
                        <a:lnSpc>
                          <a:spcPct val="100000"/>
                        </a:lnSpc>
                        <a:spcBef>
                          <a:spcPts val="0"/>
                        </a:spcBef>
                        <a:spcAft>
                          <a:spcPts val="0"/>
                        </a:spcAft>
                        <a:buNone/>
                        <a:tabLst/>
                      </a:pPr>
                      <a:r>
                        <a:rPr lang="de-AT" sz="1100" b="0" i="0" u="none" strike="noStrike" kern="1200">
                          <a:ln>
                            <a:noFill/>
                          </a:ln>
                          <a:solidFill>
                            <a:srgbClr val="000000"/>
                          </a:solidFill>
                          <a:latin typeface="ArialMT" pitchFamily="34"/>
                          <a:ea typeface="ArialMT" pitchFamily="32"/>
                          <a:cs typeface="ArialMT" pitchFamily="32"/>
                        </a:rPr>
                        <a:t>Overijssel</a:t>
                      </a:r>
                    </a:p>
                  </a:txBody>
                  <a:tcPr marL="82944" marR="82944" marT="41472" marB="41472"/>
                </a:tc>
                <a:tc>
                  <a:txBody>
                    <a:bodyPr/>
                    <a:lstStyle/>
                    <a:p>
                      <a:pPr marL="0" marR="0" lvl="0" indent="0" rtl="0" hangingPunct="0">
                        <a:lnSpc>
                          <a:spcPct val="100000"/>
                        </a:lnSpc>
                        <a:spcBef>
                          <a:spcPts val="0"/>
                        </a:spcBef>
                        <a:spcAft>
                          <a:spcPts val="0"/>
                        </a:spcAft>
                        <a:buNone/>
                        <a:tabLst/>
                      </a:pPr>
                      <a:r>
                        <a:rPr lang="de-AT" sz="1100" b="0" i="0" u="none" strike="noStrike" kern="1200">
                          <a:ln>
                            <a:noFill/>
                          </a:ln>
                          <a:solidFill>
                            <a:srgbClr val="000000"/>
                          </a:solidFill>
                          <a:latin typeface="ArialMT" pitchFamily="34"/>
                          <a:ea typeface="ArialMT" pitchFamily="32"/>
                          <a:cs typeface="ArialMT" pitchFamily="32"/>
                        </a:rPr>
                        <a:t>66</a:t>
                      </a:r>
                    </a:p>
                  </a:txBody>
                  <a:tcPr marL="82944" marR="82944" marT="41472" marB="41472"/>
                </a:tc>
                <a:tc>
                  <a:txBody>
                    <a:bodyPr/>
                    <a:lstStyle/>
                    <a:p>
                      <a:pPr marL="0" marR="0" lvl="0" indent="0" rtl="0" hangingPunct="0">
                        <a:lnSpc>
                          <a:spcPct val="100000"/>
                        </a:lnSpc>
                        <a:spcBef>
                          <a:spcPts val="0"/>
                        </a:spcBef>
                        <a:spcAft>
                          <a:spcPts val="0"/>
                        </a:spcAft>
                        <a:buNone/>
                        <a:tabLst/>
                      </a:pPr>
                      <a:r>
                        <a:rPr lang="de-AT" sz="1100" b="0" i="0" u="none" strike="noStrike" kern="1200">
                          <a:ln>
                            <a:noFill/>
                          </a:ln>
                          <a:solidFill>
                            <a:srgbClr val="000000"/>
                          </a:solidFill>
                          <a:latin typeface="ArialMT" pitchFamily="34"/>
                          <a:ea typeface="ArialMT" pitchFamily="32"/>
                          <a:cs typeface="ArialMT" pitchFamily="32"/>
                        </a:rPr>
                        <a:t>220 (36)</a:t>
                      </a:r>
                    </a:p>
                  </a:txBody>
                  <a:tcPr marL="82944" marR="82944" marT="41472" marB="41472"/>
                </a:tc>
                <a:tc>
                  <a:txBody>
                    <a:bodyPr/>
                    <a:lstStyle/>
                    <a:p>
                      <a:pPr algn="l" rtl="0" fontAlgn="ctr">
                        <a:buNone/>
                      </a:pPr>
                      <a:r>
                        <a:rPr lang="nl-NL" sz="1100" b="1" i="0" u="none" strike="noStrike">
                          <a:solidFill>
                            <a:srgbClr val="000000"/>
                          </a:solidFill>
                          <a:effectLst/>
                          <a:latin typeface="Arial-BoldMT"/>
                        </a:rPr>
                        <a:t>3,3</a:t>
                      </a:r>
                    </a:p>
                  </a:txBody>
                  <a:tcPr marL="5760" marR="5760" marT="5760" marB="0" anchor="ctr"/>
                </a:tc>
                <a:tc>
                  <a:txBody>
                    <a:bodyPr/>
                    <a:lstStyle/>
                    <a:p>
                      <a:pPr marL="0" marR="0" lvl="0" indent="0" rtl="0" hangingPunct="0">
                        <a:lnSpc>
                          <a:spcPct val="100000"/>
                        </a:lnSpc>
                        <a:spcBef>
                          <a:spcPts val="0"/>
                        </a:spcBef>
                        <a:spcAft>
                          <a:spcPts val="0"/>
                        </a:spcAft>
                        <a:buNone/>
                        <a:tabLst/>
                      </a:pPr>
                      <a:r>
                        <a:rPr lang="de-AT" sz="1100" b="0" i="0" u="none" strike="noStrike" kern="1200">
                          <a:ln>
                            <a:noFill/>
                          </a:ln>
                          <a:solidFill>
                            <a:srgbClr val="000000"/>
                          </a:solidFill>
                          <a:latin typeface="ArialMT" pitchFamily="34"/>
                          <a:ea typeface="ArialMT" pitchFamily="32"/>
                          <a:cs typeface="ArialMT" pitchFamily="32"/>
                        </a:rPr>
                        <a:t>80</a:t>
                      </a:r>
                    </a:p>
                  </a:txBody>
                  <a:tcPr marL="82944" marR="82944" marT="41472" marB="41472"/>
                </a:tc>
                <a:tc>
                  <a:txBody>
                    <a:bodyPr/>
                    <a:lstStyle/>
                    <a:p>
                      <a:pPr marL="0" marR="0" lvl="0" indent="0" rtl="0" hangingPunct="0">
                        <a:lnSpc>
                          <a:spcPct val="100000"/>
                        </a:lnSpc>
                        <a:spcBef>
                          <a:spcPts val="0"/>
                        </a:spcBef>
                        <a:spcAft>
                          <a:spcPts val="0"/>
                        </a:spcAft>
                        <a:buNone/>
                        <a:tabLst/>
                      </a:pPr>
                      <a:r>
                        <a:rPr lang="de-AT" sz="1100" b="1" i="0" u="none" strike="noStrike" kern="1200">
                          <a:ln>
                            <a:noFill/>
                          </a:ln>
                          <a:solidFill>
                            <a:srgbClr val="000000"/>
                          </a:solidFill>
                          <a:latin typeface="Arial-BoldMT" pitchFamily="34"/>
                          <a:ea typeface="Arial-BoldMT" pitchFamily="32"/>
                          <a:cs typeface="Arial-BoldMT" pitchFamily="32"/>
                        </a:rPr>
                        <a:t>1,2</a:t>
                      </a:r>
                    </a:p>
                  </a:txBody>
                  <a:tcPr marL="82944" marR="82944" marT="41472" marB="41472"/>
                </a:tc>
                <a:extLst>
                  <a:ext uri="{0D108BD9-81ED-4DB2-BD59-A6C34878D82A}">
                    <a16:rowId xmlns:a16="http://schemas.microsoft.com/office/drawing/2014/main" val="2345951280"/>
                  </a:ext>
                </a:extLst>
              </a:tr>
              <a:tr h="248832">
                <a:tc>
                  <a:txBody>
                    <a:bodyPr/>
                    <a:lstStyle/>
                    <a:p>
                      <a:pPr marL="0" marR="0" lvl="0" indent="0" rtl="0" hangingPunct="0">
                        <a:lnSpc>
                          <a:spcPct val="100000"/>
                        </a:lnSpc>
                        <a:spcBef>
                          <a:spcPts val="0"/>
                        </a:spcBef>
                        <a:spcAft>
                          <a:spcPts val="0"/>
                        </a:spcAft>
                        <a:buNone/>
                        <a:tabLst/>
                      </a:pPr>
                      <a:r>
                        <a:rPr lang="de-AT" sz="1100" b="0" i="0" u="none" strike="noStrike" kern="1200">
                          <a:ln>
                            <a:noFill/>
                          </a:ln>
                          <a:solidFill>
                            <a:srgbClr val="000000"/>
                          </a:solidFill>
                          <a:latin typeface="ArialMT" pitchFamily="34"/>
                          <a:ea typeface="ArialMT" pitchFamily="32"/>
                          <a:cs typeface="ArialMT" pitchFamily="32"/>
                        </a:rPr>
                        <a:t>Gelderland</a:t>
                      </a:r>
                    </a:p>
                  </a:txBody>
                  <a:tcPr marL="82944" marR="82944" marT="41472" marB="41472"/>
                </a:tc>
                <a:tc>
                  <a:txBody>
                    <a:bodyPr/>
                    <a:lstStyle/>
                    <a:p>
                      <a:pPr marL="0" marR="0" lvl="0" indent="0" rtl="0" hangingPunct="0">
                        <a:lnSpc>
                          <a:spcPct val="100000"/>
                        </a:lnSpc>
                        <a:spcBef>
                          <a:spcPts val="0"/>
                        </a:spcBef>
                        <a:spcAft>
                          <a:spcPts val="0"/>
                        </a:spcAft>
                        <a:buNone/>
                        <a:tabLst/>
                      </a:pPr>
                      <a:r>
                        <a:rPr lang="de-AT" sz="1100" b="0" i="0" u="none" strike="noStrike" kern="1200">
                          <a:ln>
                            <a:noFill/>
                          </a:ln>
                          <a:solidFill>
                            <a:srgbClr val="000000"/>
                          </a:solidFill>
                          <a:latin typeface="ArialMT" pitchFamily="34"/>
                          <a:ea typeface="ArialMT" pitchFamily="32"/>
                          <a:cs typeface="ArialMT" pitchFamily="32"/>
                        </a:rPr>
                        <a:t>169</a:t>
                      </a:r>
                    </a:p>
                  </a:txBody>
                  <a:tcPr marL="82944" marR="82944" marT="41472" marB="41472"/>
                </a:tc>
                <a:tc>
                  <a:txBody>
                    <a:bodyPr/>
                    <a:lstStyle/>
                    <a:p>
                      <a:pPr marL="0" marR="0" lvl="0" indent="0" rtl="0" hangingPunct="0">
                        <a:lnSpc>
                          <a:spcPct val="100000"/>
                        </a:lnSpc>
                        <a:spcBef>
                          <a:spcPts val="0"/>
                        </a:spcBef>
                        <a:spcAft>
                          <a:spcPts val="0"/>
                        </a:spcAft>
                        <a:buNone/>
                        <a:tabLst/>
                      </a:pPr>
                      <a:r>
                        <a:rPr lang="de-AT" sz="1100" b="0" i="0" u="none" strike="noStrike" kern="1200">
                          <a:ln>
                            <a:noFill/>
                          </a:ln>
                          <a:solidFill>
                            <a:srgbClr val="000000"/>
                          </a:solidFill>
                          <a:latin typeface="ArialMT" pitchFamily="34"/>
                          <a:ea typeface="ArialMT" pitchFamily="32"/>
                          <a:cs typeface="ArialMT" pitchFamily="32"/>
                        </a:rPr>
                        <a:t>313 (30)</a:t>
                      </a:r>
                    </a:p>
                  </a:txBody>
                  <a:tcPr marL="82944" marR="82944" marT="41472" marB="41472"/>
                </a:tc>
                <a:tc>
                  <a:txBody>
                    <a:bodyPr/>
                    <a:lstStyle/>
                    <a:p>
                      <a:pPr algn="l" rtl="0" fontAlgn="ctr">
                        <a:buNone/>
                      </a:pPr>
                      <a:r>
                        <a:rPr lang="nl-NL" sz="1100" b="1" i="0" u="none" strike="noStrike">
                          <a:solidFill>
                            <a:srgbClr val="000000"/>
                          </a:solidFill>
                          <a:effectLst/>
                          <a:latin typeface="Arial-BoldMT"/>
                        </a:rPr>
                        <a:t>1,85</a:t>
                      </a:r>
                    </a:p>
                  </a:txBody>
                  <a:tcPr marL="5760" marR="5760" marT="5760" marB="0" anchor="ctr"/>
                </a:tc>
                <a:tc>
                  <a:txBody>
                    <a:bodyPr/>
                    <a:lstStyle/>
                    <a:p>
                      <a:pPr marL="0" marR="0" lvl="0" indent="0" rtl="0" hangingPunct="0">
                        <a:lnSpc>
                          <a:spcPct val="100000"/>
                        </a:lnSpc>
                        <a:spcBef>
                          <a:spcPts val="0"/>
                        </a:spcBef>
                        <a:spcAft>
                          <a:spcPts val="0"/>
                        </a:spcAft>
                        <a:buNone/>
                        <a:tabLst/>
                      </a:pPr>
                      <a:r>
                        <a:rPr lang="de-AT" sz="1100" b="0" i="0" u="none" strike="noStrike" kern="1200" dirty="0">
                          <a:ln>
                            <a:noFill/>
                          </a:ln>
                          <a:solidFill>
                            <a:srgbClr val="000000"/>
                          </a:solidFill>
                          <a:latin typeface="ArialMT" pitchFamily="34"/>
                          <a:ea typeface="ArialMT" pitchFamily="32"/>
                          <a:cs typeface="ArialMT" pitchFamily="32"/>
                        </a:rPr>
                        <a:t>166</a:t>
                      </a:r>
                    </a:p>
                  </a:txBody>
                  <a:tcPr marL="82944" marR="82944" marT="41472" marB="41472"/>
                </a:tc>
                <a:tc>
                  <a:txBody>
                    <a:bodyPr/>
                    <a:lstStyle/>
                    <a:p>
                      <a:pPr marL="0" marR="0" lvl="0" indent="0" rtl="0" hangingPunct="0">
                        <a:lnSpc>
                          <a:spcPct val="100000"/>
                        </a:lnSpc>
                        <a:spcBef>
                          <a:spcPts val="0"/>
                        </a:spcBef>
                        <a:spcAft>
                          <a:spcPts val="0"/>
                        </a:spcAft>
                        <a:buNone/>
                        <a:tabLst/>
                      </a:pPr>
                      <a:r>
                        <a:rPr lang="de-AT" sz="1100" b="1" i="0" u="none" strike="noStrike" kern="1200">
                          <a:ln>
                            <a:noFill/>
                          </a:ln>
                          <a:solidFill>
                            <a:srgbClr val="000000"/>
                          </a:solidFill>
                          <a:latin typeface="Arial-BoldMT" pitchFamily="34"/>
                          <a:ea typeface="Arial-BoldMT" pitchFamily="32"/>
                          <a:cs typeface="Arial-BoldMT" pitchFamily="32"/>
                        </a:rPr>
                        <a:t>1</a:t>
                      </a:r>
                    </a:p>
                  </a:txBody>
                  <a:tcPr marL="82944" marR="82944" marT="41472" marB="41472"/>
                </a:tc>
                <a:extLst>
                  <a:ext uri="{0D108BD9-81ED-4DB2-BD59-A6C34878D82A}">
                    <a16:rowId xmlns:a16="http://schemas.microsoft.com/office/drawing/2014/main" val="1890020486"/>
                  </a:ext>
                </a:extLst>
              </a:tr>
              <a:tr h="248832">
                <a:tc>
                  <a:txBody>
                    <a:bodyPr/>
                    <a:lstStyle/>
                    <a:p>
                      <a:pPr marL="0" marR="0" lvl="0" indent="0" rtl="0" hangingPunct="0">
                        <a:lnSpc>
                          <a:spcPct val="100000"/>
                        </a:lnSpc>
                        <a:spcBef>
                          <a:spcPts val="0"/>
                        </a:spcBef>
                        <a:spcAft>
                          <a:spcPts val="0"/>
                        </a:spcAft>
                        <a:buNone/>
                        <a:tabLst/>
                      </a:pPr>
                      <a:r>
                        <a:rPr lang="de-AT" sz="1100" b="0" i="0" u="none" strike="noStrike" kern="1200">
                          <a:ln>
                            <a:noFill/>
                          </a:ln>
                          <a:solidFill>
                            <a:srgbClr val="000000"/>
                          </a:solidFill>
                          <a:latin typeface="ArialMT" pitchFamily="34"/>
                          <a:ea typeface="ArialMT" pitchFamily="32"/>
                          <a:cs typeface="ArialMT" pitchFamily="32"/>
                        </a:rPr>
                        <a:t>Utrecht &amp; het Gooi</a:t>
                      </a:r>
                    </a:p>
                  </a:txBody>
                  <a:tcPr marL="82944" marR="82944" marT="41472" marB="41472"/>
                </a:tc>
                <a:tc>
                  <a:txBody>
                    <a:bodyPr/>
                    <a:lstStyle/>
                    <a:p>
                      <a:pPr marL="0" marR="0" lvl="0" indent="0" rtl="0" hangingPunct="0">
                        <a:lnSpc>
                          <a:spcPct val="100000"/>
                        </a:lnSpc>
                        <a:spcBef>
                          <a:spcPts val="0"/>
                        </a:spcBef>
                        <a:spcAft>
                          <a:spcPts val="0"/>
                        </a:spcAft>
                        <a:buNone/>
                        <a:tabLst/>
                      </a:pPr>
                      <a:r>
                        <a:rPr lang="de-AT" sz="1100" b="0" i="0" u="none" strike="noStrike" kern="1200">
                          <a:ln>
                            <a:noFill/>
                          </a:ln>
                          <a:solidFill>
                            <a:srgbClr val="000000"/>
                          </a:solidFill>
                          <a:latin typeface="ArialMT" pitchFamily="34"/>
                          <a:ea typeface="ArialMT" pitchFamily="32"/>
                          <a:cs typeface="ArialMT" pitchFamily="32"/>
                        </a:rPr>
                        <a:t>39</a:t>
                      </a:r>
                    </a:p>
                  </a:txBody>
                  <a:tcPr marL="82944" marR="82944" marT="41472" marB="41472"/>
                </a:tc>
                <a:tc>
                  <a:txBody>
                    <a:bodyPr/>
                    <a:lstStyle/>
                    <a:p>
                      <a:pPr marL="0" marR="0" lvl="0" indent="0" rtl="0" hangingPunct="0">
                        <a:lnSpc>
                          <a:spcPct val="100000"/>
                        </a:lnSpc>
                        <a:spcBef>
                          <a:spcPts val="0"/>
                        </a:spcBef>
                        <a:spcAft>
                          <a:spcPts val="0"/>
                        </a:spcAft>
                        <a:buNone/>
                        <a:tabLst/>
                      </a:pPr>
                      <a:r>
                        <a:rPr lang="de-AT" sz="1100" b="0" i="0" u="none" strike="noStrike" kern="1200">
                          <a:ln>
                            <a:noFill/>
                          </a:ln>
                          <a:solidFill>
                            <a:srgbClr val="000000"/>
                          </a:solidFill>
                          <a:latin typeface="ArialMT" pitchFamily="34"/>
                          <a:ea typeface="ArialMT" pitchFamily="32"/>
                          <a:cs typeface="ArialMT" pitchFamily="32"/>
                        </a:rPr>
                        <a:t>118 (1)</a:t>
                      </a:r>
                    </a:p>
                  </a:txBody>
                  <a:tcPr marL="82944" marR="82944" marT="41472" marB="41472"/>
                </a:tc>
                <a:tc>
                  <a:txBody>
                    <a:bodyPr/>
                    <a:lstStyle/>
                    <a:p>
                      <a:pPr algn="l" rtl="0" fontAlgn="ctr">
                        <a:buNone/>
                      </a:pPr>
                      <a:r>
                        <a:rPr lang="nl-NL" sz="1100" b="1" i="0" u="none" strike="noStrike">
                          <a:solidFill>
                            <a:srgbClr val="000000"/>
                          </a:solidFill>
                          <a:effectLst/>
                          <a:latin typeface="Arial-BoldMT"/>
                        </a:rPr>
                        <a:t>3</a:t>
                      </a:r>
                    </a:p>
                  </a:txBody>
                  <a:tcPr marL="5760" marR="5760" marT="5760" marB="0" anchor="ctr"/>
                </a:tc>
                <a:tc>
                  <a:txBody>
                    <a:bodyPr/>
                    <a:lstStyle/>
                    <a:p>
                      <a:pPr marL="0" marR="0" lvl="0" indent="0" rtl="0" hangingPunct="0">
                        <a:lnSpc>
                          <a:spcPct val="100000"/>
                        </a:lnSpc>
                        <a:spcBef>
                          <a:spcPts val="0"/>
                        </a:spcBef>
                        <a:spcAft>
                          <a:spcPts val="0"/>
                        </a:spcAft>
                        <a:buNone/>
                        <a:tabLst/>
                      </a:pPr>
                      <a:r>
                        <a:rPr lang="de-AT" sz="1100" b="0" i="0" u="none" strike="noStrike" kern="1200">
                          <a:ln>
                            <a:noFill/>
                          </a:ln>
                          <a:solidFill>
                            <a:srgbClr val="000000"/>
                          </a:solidFill>
                          <a:latin typeface="ArialMT" pitchFamily="34"/>
                          <a:ea typeface="ArialMT" pitchFamily="32"/>
                          <a:cs typeface="ArialMT" pitchFamily="32"/>
                        </a:rPr>
                        <a:t>45</a:t>
                      </a:r>
                    </a:p>
                  </a:txBody>
                  <a:tcPr marL="82944" marR="82944" marT="41472" marB="41472"/>
                </a:tc>
                <a:tc>
                  <a:txBody>
                    <a:bodyPr/>
                    <a:lstStyle/>
                    <a:p>
                      <a:pPr marL="0" marR="0" lvl="0" indent="0" rtl="0" hangingPunct="0">
                        <a:lnSpc>
                          <a:spcPct val="100000"/>
                        </a:lnSpc>
                        <a:spcBef>
                          <a:spcPts val="0"/>
                        </a:spcBef>
                        <a:spcAft>
                          <a:spcPts val="0"/>
                        </a:spcAft>
                        <a:buNone/>
                        <a:tabLst/>
                      </a:pPr>
                      <a:r>
                        <a:rPr lang="de-AT" sz="1100" b="1" i="0" u="none" strike="noStrike" kern="1200">
                          <a:ln>
                            <a:noFill/>
                          </a:ln>
                          <a:solidFill>
                            <a:srgbClr val="000000"/>
                          </a:solidFill>
                          <a:latin typeface="Arial-BoldMT" pitchFamily="34"/>
                          <a:ea typeface="Arial-BoldMT" pitchFamily="32"/>
                          <a:cs typeface="Arial-BoldMT" pitchFamily="32"/>
                        </a:rPr>
                        <a:t>1,2</a:t>
                      </a:r>
                    </a:p>
                  </a:txBody>
                  <a:tcPr marL="82944" marR="82944" marT="41472" marB="41472"/>
                </a:tc>
                <a:extLst>
                  <a:ext uri="{0D108BD9-81ED-4DB2-BD59-A6C34878D82A}">
                    <a16:rowId xmlns:a16="http://schemas.microsoft.com/office/drawing/2014/main" val="2815812654"/>
                  </a:ext>
                </a:extLst>
              </a:tr>
              <a:tr h="248832">
                <a:tc>
                  <a:txBody>
                    <a:bodyPr/>
                    <a:lstStyle/>
                    <a:p>
                      <a:pPr marL="0" marR="0" lvl="0" indent="0" rtl="0" hangingPunct="0">
                        <a:lnSpc>
                          <a:spcPct val="100000"/>
                        </a:lnSpc>
                        <a:spcBef>
                          <a:spcPts val="0"/>
                        </a:spcBef>
                        <a:spcAft>
                          <a:spcPts val="0"/>
                        </a:spcAft>
                        <a:buNone/>
                        <a:tabLst/>
                      </a:pPr>
                      <a:r>
                        <a:rPr lang="de-AT" sz="1100" b="0" i="0" u="none" strike="noStrike" kern="1200">
                          <a:ln>
                            <a:noFill/>
                          </a:ln>
                          <a:solidFill>
                            <a:srgbClr val="000000"/>
                          </a:solidFill>
                          <a:latin typeface="ArialMT" pitchFamily="34"/>
                          <a:ea typeface="ArialMT" pitchFamily="32"/>
                          <a:cs typeface="ArialMT" pitchFamily="32"/>
                        </a:rPr>
                        <a:t>Noord-Holland</a:t>
                      </a:r>
                    </a:p>
                  </a:txBody>
                  <a:tcPr marL="82944" marR="82944" marT="41472" marB="41472"/>
                </a:tc>
                <a:tc>
                  <a:txBody>
                    <a:bodyPr/>
                    <a:lstStyle/>
                    <a:p>
                      <a:pPr marL="0" marR="0" lvl="0" indent="0" rtl="0" hangingPunct="0">
                        <a:lnSpc>
                          <a:spcPct val="100000"/>
                        </a:lnSpc>
                        <a:spcBef>
                          <a:spcPts val="0"/>
                        </a:spcBef>
                        <a:spcAft>
                          <a:spcPts val="0"/>
                        </a:spcAft>
                        <a:buNone/>
                        <a:tabLst/>
                      </a:pPr>
                      <a:r>
                        <a:rPr lang="de-AT" sz="1100" b="0" i="0" u="none" strike="noStrike" kern="1200">
                          <a:ln>
                            <a:noFill/>
                          </a:ln>
                          <a:solidFill>
                            <a:srgbClr val="000000"/>
                          </a:solidFill>
                          <a:latin typeface="ArialMT" pitchFamily="34"/>
                          <a:ea typeface="ArialMT" pitchFamily="32"/>
                          <a:cs typeface="ArialMT" pitchFamily="32"/>
                        </a:rPr>
                        <a:t>154</a:t>
                      </a:r>
                    </a:p>
                  </a:txBody>
                  <a:tcPr marL="82944" marR="82944" marT="41472" marB="41472"/>
                </a:tc>
                <a:tc>
                  <a:txBody>
                    <a:bodyPr/>
                    <a:lstStyle/>
                    <a:p>
                      <a:pPr marL="0" marR="0" lvl="0" indent="0" rtl="0" hangingPunct="0">
                        <a:lnSpc>
                          <a:spcPct val="100000"/>
                        </a:lnSpc>
                        <a:spcBef>
                          <a:spcPts val="0"/>
                        </a:spcBef>
                        <a:spcAft>
                          <a:spcPts val="0"/>
                        </a:spcAft>
                        <a:buNone/>
                        <a:tabLst/>
                      </a:pPr>
                      <a:r>
                        <a:rPr lang="de-AT" sz="1100" b="0" i="0" u="none" strike="noStrike" kern="1200">
                          <a:ln>
                            <a:noFill/>
                          </a:ln>
                          <a:solidFill>
                            <a:srgbClr val="000000"/>
                          </a:solidFill>
                          <a:latin typeface="ArialMT" pitchFamily="34"/>
                          <a:ea typeface="ArialMT" pitchFamily="32"/>
                          <a:cs typeface="ArialMT" pitchFamily="32"/>
                        </a:rPr>
                        <a:t>215 (0)</a:t>
                      </a:r>
                    </a:p>
                  </a:txBody>
                  <a:tcPr marL="82944" marR="82944" marT="41472" marB="41472"/>
                </a:tc>
                <a:tc>
                  <a:txBody>
                    <a:bodyPr/>
                    <a:lstStyle/>
                    <a:p>
                      <a:pPr algn="l" rtl="0" fontAlgn="ctr">
                        <a:buNone/>
                      </a:pPr>
                      <a:r>
                        <a:rPr lang="nl-NL" sz="1100" b="1" i="0" u="none" strike="noStrike">
                          <a:solidFill>
                            <a:srgbClr val="000000"/>
                          </a:solidFill>
                          <a:effectLst/>
                          <a:latin typeface="Arial-BoldMT"/>
                        </a:rPr>
                        <a:t>1,4</a:t>
                      </a:r>
                    </a:p>
                  </a:txBody>
                  <a:tcPr marL="5760" marR="5760" marT="5760" marB="0" anchor="ctr"/>
                </a:tc>
                <a:tc>
                  <a:txBody>
                    <a:bodyPr/>
                    <a:lstStyle/>
                    <a:p>
                      <a:pPr marL="0" marR="0" lvl="0" indent="0" rtl="0" hangingPunct="0">
                        <a:lnSpc>
                          <a:spcPct val="100000"/>
                        </a:lnSpc>
                        <a:spcBef>
                          <a:spcPts val="0"/>
                        </a:spcBef>
                        <a:spcAft>
                          <a:spcPts val="0"/>
                        </a:spcAft>
                        <a:buNone/>
                        <a:tabLst/>
                      </a:pPr>
                      <a:r>
                        <a:rPr lang="de-AT" sz="1100" b="0" i="0" u="none" strike="noStrike" kern="1200">
                          <a:ln>
                            <a:noFill/>
                          </a:ln>
                          <a:solidFill>
                            <a:srgbClr val="000000"/>
                          </a:solidFill>
                          <a:latin typeface="ArialMT" pitchFamily="34"/>
                          <a:ea typeface="ArialMT" pitchFamily="32"/>
                          <a:cs typeface="ArialMT" pitchFamily="32"/>
                        </a:rPr>
                        <a:t>106</a:t>
                      </a:r>
                    </a:p>
                  </a:txBody>
                  <a:tcPr marL="82944" marR="82944" marT="41472" marB="41472"/>
                </a:tc>
                <a:tc>
                  <a:txBody>
                    <a:bodyPr/>
                    <a:lstStyle/>
                    <a:p>
                      <a:pPr marL="0" marR="0" lvl="0" indent="0" rtl="0" hangingPunct="0">
                        <a:lnSpc>
                          <a:spcPct val="100000"/>
                        </a:lnSpc>
                        <a:spcBef>
                          <a:spcPts val="0"/>
                        </a:spcBef>
                        <a:spcAft>
                          <a:spcPts val="0"/>
                        </a:spcAft>
                        <a:buNone/>
                        <a:tabLst/>
                      </a:pPr>
                      <a:r>
                        <a:rPr lang="de-AT" sz="1100" b="1" i="0" u="none" strike="noStrike" kern="1200">
                          <a:ln>
                            <a:noFill/>
                          </a:ln>
                          <a:solidFill>
                            <a:srgbClr val="000000"/>
                          </a:solidFill>
                          <a:latin typeface="Arial-BoldMT" pitchFamily="34"/>
                          <a:ea typeface="Arial-BoldMT" pitchFamily="32"/>
                          <a:cs typeface="Arial-BoldMT" pitchFamily="32"/>
                        </a:rPr>
                        <a:t>0,7</a:t>
                      </a:r>
                    </a:p>
                  </a:txBody>
                  <a:tcPr marL="82944" marR="82944" marT="41472" marB="41472"/>
                </a:tc>
                <a:extLst>
                  <a:ext uri="{0D108BD9-81ED-4DB2-BD59-A6C34878D82A}">
                    <a16:rowId xmlns:a16="http://schemas.microsoft.com/office/drawing/2014/main" val="865016917"/>
                  </a:ext>
                </a:extLst>
              </a:tr>
              <a:tr h="248832">
                <a:tc>
                  <a:txBody>
                    <a:bodyPr/>
                    <a:lstStyle/>
                    <a:p>
                      <a:pPr marL="0" marR="0" lvl="0" indent="0" rtl="0" hangingPunct="0">
                        <a:lnSpc>
                          <a:spcPct val="100000"/>
                        </a:lnSpc>
                        <a:spcBef>
                          <a:spcPts val="0"/>
                        </a:spcBef>
                        <a:spcAft>
                          <a:spcPts val="0"/>
                        </a:spcAft>
                        <a:buNone/>
                        <a:tabLst/>
                      </a:pPr>
                      <a:r>
                        <a:rPr lang="de-AT" sz="1100" b="0" i="0" u="none" strike="noStrike" kern="1200">
                          <a:ln>
                            <a:noFill/>
                          </a:ln>
                          <a:solidFill>
                            <a:srgbClr val="000000"/>
                          </a:solidFill>
                          <a:latin typeface="ArialMT" pitchFamily="34"/>
                          <a:ea typeface="ArialMT" pitchFamily="32"/>
                          <a:cs typeface="ArialMT" pitchFamily="32"/>
                        </a:rPr>
                        <a:t>Zuid-Holland</a:t>
                      </a:r>
                    </a:p>
                  </a:txBody>
                  <a:tcPr marL="82944" marR="82944" marT="41472" marB="41472"/>
                </a:tc>
                <a:tc>
                  <a:txBody>
                    <a:bodyPr/>
                    <a:lstStyle/>
                    <a:p>
                      <a:pPr marL="0" marR="0" lvl="0" indent="0" rtl="0" hangingPunct="0">
                        <a:lnSpc>
                          <a:spcPct val="100000"/>
                        </a:lnSpc>
                        <a:spcBef>
                          <a:spcPts val="0"/>
                        </a:spcBef>
                        <a:spcAft>
                          <a:spcPts val="0"/>
                        </a:spcAft>
                        <a:buNone/>
                        <a:tabLst/>
                      </a:pPr>
                      <a:r>
                        <a:rPr lang="de-AT" sz="1100" b="0" i="0" u="none" strike="noStrike" kern="1200">
                          <a:ln>
                            <a:noFill/>
                          </a:ln>
                          <a:solidFill>
                            <a:srgbClr val="000000"/>
                          </a:solidFill>
                          <a:latin typeface="ArialMT" pitchFamily="34"/>
                          <a:ea typeface="ArialMT" pitchFamily="32"/>
                          <a:cs typeface="ArialMT" pitchFamily="32"/>
                        </a:rPr>
                        <a:t>227</a:t>
                      </a:r>
                    </a:p>
                  </a:txBody>
                  <a:tcPr marL="82944" marR="82944" marT="41472" marB="41472"/>
                </a:tc>
                <a:tc>
                  <a:txBody>
                    <a:bodyPr/>
                    <a:lstStyle/>
                    <a:p>
                      <a:pPr marL="0" marR="0" lvl="0" indent="0" rtl="0" hangingPunct="0">
                        <a:lnSpc>
                          <a:spcPct val="100000"/>
                        </a:lnSpc>
                        <a:spcBef>
                          <a:spcPts val="0"/>
                        </a:spcBef>
                        <a:spcAft>
                          <a:spcPts val="0"/>
                        </a:spcAft>
                        <a:buNone/>
                        <a:tabLst/>
                      </a:pPr>
                      <a:r>
                        <a:rPr lang="de-AT" sz="1100" b="0" i="0" u="none" strike="noStrike" kern="1200">
                          <a:ln>
                            <a:noFill/>
                          </a:ln>
                          <a:solidFill>
                            <a:srgbClr val="000000"/>
                          </a:solidFill>
                          <a:latin typeface="ArialMT" pitchFamily="34"/>
                          <a:ea typeface="ArialMT" pitchFamily="32"/>
                          <a:cs typeface="ArialMT" pitchFamily="32"/>
                        </a:rPr>
                        <a:t>280 (3)</a:t>
                      </a:r>
                    </a:p>
                  </a:txBody>
                  <a:tcPr marL="82944" marR="82944" marT="41472" marB="41472"/>
                </a:tc>
                <a:tc>
                  <a:txBody>
                    <a:bodyPr/>
                    <a:lstStyle/>
                    <a:p>
                      <a:pPr algn="l" rtl="0" fontAlgn="ctr">
                        <a:buNone/>
                      </a:pPr>
                      <a:r>
                        <a:rPr lang="nl-NL" sz="1100" b="1" i="0" u="none" strike="noStrike">
                          <a:solidFill>
                            <a:srgbClr val="000000"/>
                          </a:solidFill>
                          <a:effectLst/>
                          <a:latin typeface="Arial-BoldMT"/>
                        </a:rPr>
                        <a:t>1,2</a:t>
                      </a:r>
                    </a:p>
                  </a:txBody>
                  <a:tcPr marL="5760" marR="5760" marT="5760" marB="0" anchor="ctr"/>
                </a:tc>
                <a:tc>
                  <a:txBody>
                    <a:bodyPr/>
                    <a:lstStyle/>
                    <a:p>
                      <a:pPr marL="0" marR="0" lvl="0" indent="0" rtl="0" hangingPunct="0">
                        <a:lnSpc>
                          <a:spcPct val="100000"/>
                        </a:lnSpc>
                        <a:spcBef>
                          <a:spcPts val="0"/>
                        </a:spcBef>
                        <a:spcAft>
                          <a:spcPts val="0"/>
                        </a:spcAft>
                        <a:buNone/>
                        <a:tabLst/>
                      </a:pPr>
                      <a:r>
                        <a:rPr lang="de-AT" sz="1100" b="0" i="0" u="none" strike="noStrike" kern="1200">
                          <a:ln>
                            <a:noFill/>
                          </a:ln>
                          <a:solidFill>
                            <a:srgbClr val="000000"/>
                          </a:solidFill>
                          <a:latin typeface="ArialMT" pitchFamily="34"/>
                          <a:ea typeface="ArialMT" pitchFamily="32"/>
                          <a:cs typeface="ArialMT" pitchFamily="32"/>
                        </a:rPr>
                        <a:t>151</a:t>
                      </a:r>
                    </a:p>
                  </a:txBody>
                  <a:tcPr marL="82944" marR="82944" marT="41472" marB="41472"/>
                </a:tc>
                <a:tc>
                  <a:txBody>
                    <a:bodyPr/>
                    <a:lstStyle/>
                    <a:p>
                      <a:pPr marL="0" marR="0" lvl="0" indent="0" rtl="0" hangingPunct="0">
                        <a:lnSpc>
                          <a:spcPct val="100000"/>
                        </a:lnSpc>
                        <a:spcBef>
                          <a:spcPts val="0"/>
                        </a:spcBef>
                        <a:spcAft>
                          <a:spcPts val="0"/>
                        </a:spcAft>
                        <a:buNone/>
                        <a:tabLst/>
                      </a:pPr>
                      <a:r>
                        <a:rPr lang="de-AT" sz="1100" b="1" i="0" u="none" strike="noStrike" kern="1200">
                          <a:ln>
                            <a:noFill/>
                          </a:ln>
                          <a:solidFill>
                            <a:srgbClr val="000000"/>
                          </a:solidFill>
                          <a:latin typeface="Arial-BoldMT" pitchFamily="34"/>
                          <a:ea typeface="Arial-BoldMT" pitchFamily="32"/>
                          <a:cs typeface="Arial-BoldMT" pitchFamily="32"/>
                        </a:rPr>
                        <a:t>0,7</a:t>
                      </a:r>
                    </a:p>
                  </a:txBody>
                  <a:tcPr marL="82944" marR="82944" marT="41472" marB="41472"/>
                </a:tc>
                <a:extLst>
                  <a:ext uri="{0D108BD9-81ED-4DB2-BD59-A6C34878D82A}">
                    <a16:rowId xmlns:a16="http://schemas.microsoft.com/office/drawing/2014/main" val="2292523391"/>
                  </a:ext>
                </a:extLst>
              </a:tr>
              <a:tr h="248832">
                <a:tc>
                  <a:txBody>
                    <a:bodyPr/>
                    <a:lstStyle/>
                    <a:p>
                      <a:pPr marL="0" marR="0" lvl="0" indent="0" rtl="0" hangingPunct="0">
                        <a:lnSpc>
                          <a:spcPct val="100000"/>
                        </a:lnSpc>
                        <a:spcBef>
                          <a:spcPts val="0"/>
                        </a:spcBef>
                        <a:spcAft>
                          <a:spcPts val="0"/>
                        </a:spcAft>
                        <a:buNone/>
                        <a:tabLst/>
                      </a:pPr>
                      <a:r>
                        <a:rPr lang="de-AT" sz="1100" b="0" i="0" u="none" strike="noStrike" kern="1200">
                          <a:ln>
                            <a:noFill/>
                          </a:ln>
                          <a:solidFill>
                            <a:srgbClr val="000000"/>
                          </a:solidFill>
                          <a:latin typeface="ArialMT" pitchFamily="34"/>
                          <a:ea typeface="ArialMT" pitchFamily="32"/>
                          <a:cs typeface="ArialMT" pitchFamily="32"/>
                        </a:rPr>
                        <a:t>Zeeland</a:t>
                      </a:r>
                    </a:p>
                  </a:txBody>
                  <a:tcPr marL="82944" marR="82944" marT="41472" marB="41472"/>
                </a:tc>
                <a:tc>
                  <a:txBody>
                    <a:bodyPr/>
                    <a:lstStyle/>
                    <a:p>
                      <a:pPr marL="0" marR="0" lvl="0" indent="0" rtl="0" hangingPunct="0">
                        <a:lnSpc>
                          <a:spcPct val="100000"/>
                        </a:lnSpc>
                        <a:spcBef>
                          <a:spcPts val="0"/>
                        </a:spcBef>
                        <a:spcAft>
                          <a:spcPts val="0"/>
                        </a:spcAft>
                        <a:buNone/>
                        <a:tabLst/>
                      </a:pPr>
                      <a:r>
                        <a:rPr lang="de-AT" sz="1100" b="0" i="0" u="none" strike="noStrike" kern="1200">
                          <a:ln>
                            <a:noFill/>
                          </a:ln>
                          <a:solidFill>
                            <a:srgbClr val="000000"/>
                          </a:solidFill>
                          <a:latin typeface="ArialMT" pitchFamily="34"/>
                          <a:ea typeface="ArialMT" pitchFamily="32"/>
                          <a:cs typeface="ArialMT" pitchFamily="32"/>
                        </a:rPr>
                        <a:t>77</a:t>
                      </a:r>
                    </a:p>
                  </a:txBody>
                  <a:tcPr marL="82944" marR="82944" marT="41472" marB="41472"/>
                </a:tc>
                <a:tc>
                  <a:txBody>
                    <a:bodyPr/>
                    <a:lstStyle/>
                    <a:p>
                      <a:pPr marL="0" marR="0" lvl="0" indent="0" rtl="0" hangingPunct="0">
                        <a:lnSpc>
                          <a:spcPct val="100000"/>
                        </a:lnSpc>
                        <a:spcBef>
                          <a:spcPts val="0"/>
                        </a:spcBef>
                        <a:spcAft>
                          <a:spcPts val="0"/>
                        </a:spcAft>
                        <a:buNone/>
                        <a:tabLst/>
                      </a:pPr>
                      <a:r>
                        <a:rPr lang="de-AT" sz="1100" b="0" i="0" u="none" strike="noStrike" kern="1200">
                          <a:ln>
                            <a:noFill/>
                          </a:ln>
                          <a:solidFill>
                            <a:srgbClr val="000000"/>
                          </a:solidFill>
                          <a:latin typeface="ArialMT" pitchFamily="34"/>
                          <a:ea typeface="ArialMT" pitchFamily="32"/>
                          <a:cs typeface="ArialMT" pitchFamily="32"/>
                        </a:rPr>
                        <a:t>68 (0)</a:t>
                      </a:r>
                    </a:p>
                  </a:txBody>
                  <a:tcPr marL="82944" marR="82944" marT="41472" marB="41472"/>
                </a:tc>
                <a:tc>
                  <a:txBody>
                    <a:bodyPr/>
                    <a:lstStyle/>
                    <a:p>
                      <a:pPr algn="l" rtl="0" fontAlgn="ctr">
                        <a:buNone/>
                      </a:pPr>
                      <a:r>
                        <a:rPr lang="nl-NL" sz="1100" b="1" i="0" u="none" strike="noStrike">
                          <a:solidFill>
                            <a:srgbClr val="000000"/>
                          </a:solidFill>
                          <a:effectLst/>
                          <a:latin typeface="Arial-BoldMT"/>
                        </a:rPr>
                        <a:t>0,9</a:t>
                      </a:r>
                    </a:p>
                  </a:txBody>
                  <a:tcPr marL="5760" marR="5760" marT="5760" marB="0" anchor="ctr"/>
                </a:tc>
                <a:tc>
                  <a:txBody>
                    <a:bodyPr/>
                    <a:lstStyle/>
                    <a:p>
                      <a:pPr marL="0" marR="0" lvl="0" indent="0" rtl="0" hangingPunct="0">
                        <a:lnSpc>
                          <a:spcPct val="100000"/>
                        </a:lnSpc>
                        <a:spcBef>
                          <a:spcPts val="0"/>
                        </a:spcBef>
                        <a:spcAft>
                          <a:spcPts val="0"/>
                        </a:spcAft>
                        <a:buNone/>
                        <a:tabLst/>
                      </a:pPr>
                      <a:r>
                        <a:rPr lang="de-AT" sz="1100" b="0" i="0" u="none" strike="noStrike" kern="1200" dirty="0">
                          <a:ln>
                            <a:noFill/>
                          </a:ln>
                          <a:solidFill>
                            <a:srgbClr val="000000"/>
                          </a:solidFill>
                          <a:latin typeface="ArialMT" pitchFamily="34"/>
                          <a:ea typeface="ArialMT" pitchFamily="32"/>
                          <a:cs typeface="ArialMT" pitchFamily="32"/>
                        </a:rPr>
                        <a:t>29</a:t>
                      </a:r>
                    </a:p>
                  </a:txBody>
                  <a:tcPr marL="82944" marR="82944" marT="41472" marB="41472"/>
                </a:tc>
                <a:tc>
                  <a:txBody>
                    <a:bodyPr/>
                    <a:lstStyle/>
                    <a:p>
                      <a:pPr marL="0" marR="0" lvl="0" indent="0" rtl="0" hangingPunct="0">
                        <a:lnSpc>
                          <a:spcPct val="100000"/>
                        </a:lnSpc>
                        <a:spcBef>
                          <a:spcPts val="0"/>
                        </a:spcBef>
                        <a:spcAft>
                          <a:spcPts val="0"/>
                        </a:spcAft>
                        <a:buNone/>
                        <a:tabLst/>
                      </a:pPr>
                      <a:r>
                        <a:rPr lang="de-AT" sz="1100" b="1" i="0" u="none" strike="noStrike" kern="1200">
                          <a:ln>
                            <a:noFill/>
                          </a:ln>
                          <a:solidFill>
                            <a:srgbClr val="000000"/>
                          </a:solidFill>
                          <a:latin typeface="Arial-BoldMT" pitchFamily="34"/>
                          <a:ea typeface="Arial-BoldMT" pitchFamily="32"/>
                          <a:cs typeface="Arial-BoldMT" pitchFamily="32"/>
                        </a:rPr>
                        <a:t>0,4</a:t>
                      </a:r>
                    </a:p>
                  </a:txBody>
                  <a:tcPr marL="82944" marR="82944" marT="41472" marB="41472"/>
                </a:tc>
                <a:extLst>
                  <a:ext uri="{0D108BD9-81ED-4DB2-BD59-A6C34878D82A}">
                    <a16:rowId xmlns:a16="http://schemas.microsoft.com/office/drawing/2014/main" val="2255084043"/>
                  </a:ext>
                </a:extLst>
              </a:tr>
              <a:tr h="248832">
                <a:tc>
                  <a:txBody>
                    <a:bodyPr/>
                    <a:lstStyle/>
                    <a:p>
                      <a:pPr marL="0" marR="0" lvl="0" indent="0" rtl="0" hangingPunct="0">
                        <a:lnSpc>
                          <a:spcPct val="100000"/>
                        </a:lnSpc>
                        <a:spcBef>
                          <a:spcPts val="0"/>
                        </a:spcBef>
                        <a:spcAft>
                          <a:spcPts val="0"/>
                        </a:spcAft>
                        <a:buNone/>
                        <a:tabLst/>
                      </a:pPr>
                      <a:r>
                        <a:rPr lang="de-AT" sz="1100" b="0" i="0" u="none" strike="noStrike" kern="1200">
                          <a:ln>
                            <a:noFill/>
                          </a:ln>
                          <a:solidFill>
                            <a:srgbClr val="000000"/>
                          </a:solidFill>
                          <a:latin typeface="ArialMT" pitchFamily="34"/>
                          <a:ea typeface="ArialMT" pitchFamily="32"/>
                          <a:cs typeface="ArialMT" pitchFamily="32"/>
                        </a:rPr>
                        <a:t>Noord-Brabant</a:t>
                      </a:r>
                    </a:p>
                  </a:txBody>
                  <a:tcPr marL="82944" marR="82944" marT="41472" marB="41472"/>
                </a:tc>
                <a:tc>
                  <a:txBody>
                    <a:bodyPr/>
                    <a:lstStyle/>
                    <a:p>
                      <a:pPr marL="0" marR="0" lvl="0" indent="0" rtl="0" hangingPunct="0">
                        <a:lnSpc>
                          <a:spcPct val="100000"/>
                        </a:lnSpc>
                        <a:spcBef>
                          <a:spcPts val="0"/>
                        </a:spcBef>
                        <a:spcAft>
                          <a:spcPts val="0"/>
                        </a:spcAft>
                        <a:buNone/>
                        <a:tabLst/>
                      </a:pPr>
                      <a:r>
                        <a:rPr lang="de-AT" sz="1100" b="0" i="0" u="none" strike="noStrike" kern="1200">
                          <a:ln>
                            <a:noFill/>
                          </a:ln>
                          <a:solidFill>
                            <a:srgbClr val="000000"/>
                          </a:solidFill>
                          <a:latin typeface="ArialMT" pitchFamily="34"/>
                          <a:ea typeface="ArialMT" pitchFamily="32"/>
                          <a:cs typeface="ArialMT" pitchFamily="32"/>
                        </a:rPr>
                        <a:t>133</a:t>
                      </a:r>
                    </a:p>
                  </a:txBody>
                  <a:tcPr marL="82944" marR="82944" marT="41472" marB="41472"/>
                </a:tc>
                <a:tc>
                  <a:txBody>
                    <a:bodyPr/>
                    <a:lstStyle/>
                    <a:p>
                      <a:pPr marL="0" marR="0" lvl="0" indent="0" rtl="0" hangingPunct="0">
                        <a:lnSpc>
                          <a:spcPct val="100000"/>
                        </a:lnSpc>
                        <a:spcBef>
                          <a:spcPts val="0"/>
                        </a:spcBef>
                        <a:spcAft>
                          <a:spcPts val="0"/>
                        </a:spcAft>
                        <a:buNone/>
                        <a:tabLst/>
                      </a:pPr>
                      <a:r>
                        <a:rPr lang="de-AT" sz="1100" b="0" i="0" u="none" strike="noStrike" kern="1200">
                          <a:ln>
                            <a:noFill/>
                          </a:ln>
                          <a:solidFill>
                            <a:srgbClr val="000000"/>
                          </a:solidFill>
                          <a:latin typeface="ArialMT" pitchFamily="34"/>
                          <a:ea typeface="ArialMT" pitchFamily="32"/>
                          <a:cs typeface="ArialMT" pitchFamily="32"/>
                        </a:rPr>
                        <a:t>214 (13)</a:t>
                      </a:r>
                    </a:p>
                  </a:txBody>
                  <a:tcPr marL="82944" marR="82944" marT="41472" marB="41472"/>
                </a:tc>
                <a:tc>
                  <a:txBody>
                    <a:bodyPr/>
                    <a:lstStyle/>
                    <a:p>
                      <a:pPr algn="l" rtl="0" fontAlgn="ctr">
                        <a:buNone/>
                      </a:pPr>
                      <a:r>
                        <a:rPr lang="nl-NL" sz="1100" b="1" i="0" u="none" strike="noStrike">
                          <a:solidFill>
                            <a:srgbClr val="000000"/>
                          </a:solidFill>
                          <a:effectLst/>
                          <a:latin typeface="Arial-BoldMT"/>
                        </a:rPr>
                        <a:t>1,6</a:t>
                      </a:r>
                    </a:p>
                  </a:txBody>
                  <a:tcPr marL="5760" marR="5760" marT="5760" marB="0" anchor="ctr"/>
                </a:tc>
                <a:tc>
                  <a:txBody>
                    <a:bodyPr/>
                    <a:lstStyle/>
                    <a:p>
                      <a:pPr marL="0" marR="0" lvl="0" indent="0" rtl="0" hangingPunct="0">
                        <a:lnSpc>
                          <a:spcPct val="100000"/>
                        </a:lnSpc>
                        <a:spcBef>
                          <a:spcPts val="0"/>
                        </a:spcBef>
                        <a:spcAft>
                          <a:spcPts val="0"/>
                        </a:spcAft>
                        <a:buNone/>
                        <a:tabLst/>
                      </a:pPr>
                      <a:r>
                        <a:rPr lang="de-AT" sz="1100" b="0" i="0" u="none" strike="noStrike" kern="1200" dirty="0">
                          <a:ln>
                            <a:noFill/>
                          </a:ln>
                          <a:solidFill>
                            <a:srgbClr val="000000"/>
                          </a:solidFill>
                          <a:latin typeface="ArialMT" pitchFamily="34"/>
                          <a:ea typeface="ArialMT" pitchFamily="32"/>
                          <a:cs typeface="ArialMT" pitchFamily="32"/>
                        </a:rPr>
                        <a:t>83</a:t>
                      </a:r>
                    </a:p>
                  </a:txBody>
                  <a:tcPr marL="82944" marR="82944" marT="41472" marB="41472"/>
                </a:tc>
                <a:tc>
                  <a:txBody>
                    <a:bodyPr/>
                    <a:lstStyle/>
                    <a:p>
                      <a:pPr marL="0" marR="0" lvl="0" indent="0" rtl="0" hangingPunct="0">
                        <a:lnSpc>
                          <a:spcPct val="100000"/>
                        </a:lnSpc>
                        <a:spcBef>
                          <a:spcPts val="0"/>
                        </a:spcBef>
                        <a:spcAft>
                          <a:spcPts val="0"/>
                        </a:spcAft>
                        <a:buNone/>
                        <a:tabLst/>
                      </a:pPr>
                      <a:r>
                        <a:rPr lang="de-AT" sz="1100" b="1" i="0" u="none" strike="noStrike" kern="1200" dirty="0">
                          <a:ln>
                            <a:noFill/>
                          </a:ln>
                          <a:solidFill>
                            <a:srgbClr val="000000"/>
                          </a:solidFill>
                          <a:latin typeface="Arial-BoldMT" pitchFamily="34"/>
                          <a:ea typeface="Arial-BoldMT" pitchFamily="32"/>
                          <a:cs typeface="Arial-BoldMT" pitchFamily="32"/>
                        </a:rPr>
                        <a:t>0,6</a:t>
                      </a:r>
                    </a:p>
                  </a:txBody>
                  <a:tcPr marL="82944" marR="82944" marT="41472" marB="41472"/>
                </a:tc>
                <a:extLst>
                  <a:ext uri="{0D108BD9-81ED-4DB2-BD59-A6C34878D82A}">
                    <a16:rowId xmlns:a16="http://schemas.microsoft.com/office/drawing/2014/main" val="2869578180"/>
                  </a:ext>
                </a:extLst>
              </a:tr>
              <a:tr h="248832">
                <a:tc>
                  <a:txBody>
                    <a:bodyPr/>
                    <a:lstStyle/>
                    <a:p>
                      <a:pPr marL="0" marR="0" lvl="0" indent="0" rtl="0" hangingPunct="0">
                        <a:lnSpc>
                          <a:spcPct val="100000"/>
                        </a:lnSpc>
                        <a:spcBef>
                          <a:spcPts val="0"/>
                        </a:spcBef>
                        <a:spcAft>
                          <a:spcPts val="0"/>
                        </a:spcAft>
                        <a:buNone/>
                        <a:tabLst/>
                      </a:pPr>
                      <a:r>
                        <a:rPr lang="de-AT" sz="1100" b="0" i="0" u="none" strike="noStrike" kern="1200">
                          <a:ln>
                            <a:noFill/>
                          </a:ln>
                          <a:solidFill>
                            <a:srgbClr val="000000"/>
                          </a:solidFill>
                          <a:latin typeface="ArialMT" pitchFamily="34"/>
                          <a:ea typeface="ArialMT" pitchFamily="32"/>
                          <a:cs typeface="ArialMT" pitchFamily="32"/>
                        </a:rPr>
                        <a:t>Limburg</a:t>
                      </a:r>
                    </a:p>
                  </a:txBody>
                  <a:tcPr marL="82944" marR="82944" marT="41472" marB="41472"/>
                </a:tc>
                <a:tc>
                  <a:txBody>
                    <a:bodyPr/>
                    <a:lstStyle/>
                    <a:p>
                      <a:pPr marL="0" marR="0" lvl="0" indent="0" rtl="0" hangingPunct="0">
                        <a:lnSpc>
                          <a:spcPct val="100000"/>
                        </a:lnSpc>
                        <a:spcBef>
                          <a:spcPts val="0"/>
                        </a:spcBef>
                        <a:spcAft>
                          <a:spcPts val="0"/>
                        </a:spcAft>
                        <a:buNone/>
                        <a:tabLst/>
                      </a:pPr>
                      <a:r>
                        <a:rPr lang="de-AT" sz="1100" b="0" i="0" u="none" strike="noStrike" kern="1200">
                          <a:ln>
                            <a:noFill/>
                          </a:ln>
                          <a:solidFill>
                            <a:srgbClr val="000000"/>
                          </a:solidFill>
                          <a:latin typeface="ArialMT" pitchFamily="34"/>
                          <a:ea typeface="ArialMT" pitchFamily="32"/>
                          <a:cs typeface="ArialMT" pitchFamily="32"/>
                        </a:rPr>
                        <a:t>94</a:t>
                      </a:r>
                    </a:p>
                  </a:txBody>
                  <a:tcPr marL="82944" marR="82944" marT="41472" marB="41472"/>
                </a:tc>
                <a:tc>
                  <a:txBody>
                    <a:bodyPr/>
                    <a:lstStyle/>
                    <a:p>
                      <a:pPr marL="0" marR="0" lvl="0" indent="0" rtl="0" hangingPunct="0">
                        <a:lnSpc>
                          <a:spcPct val="100000"/>
                        </a:lnSpc>
                        <a:spcBef>
                          <a:spcPts val="0"/>
                        </a:spcBef>
                        <a:spcAft>
                          <a:spcPts val="0"/>
                        </a:spcAft>
                        <a:buNone/>
                        <a:tabLst/>
                      </a:pPr>
                      <a:r>
                        <a:rPr lang="de-AT" sz="1100" b="0" i="0" u="none" strike="noStrike" kern="1200">
                          <a:ln>
                            <a:noFill/>
                          </a:ln>
                          <a:solidFill>
                            <a:srgbClr val="000000"/>
                          </a:solidFill>
                          <a:latin typeface="ArialMT" pitchFamily="34"/>
                          <a:ea typeface="ArialMT" pitchFamily="32"/>
                          <a:cs typeface="ArialMT" pitchFamily="32"/>
                        </a:rPr>
                        <a:t>123 (31)</a:t>
                      </a:r>
                    </a:p>
                  </a:txBody>
                  <a:tcPr marL="82944" marR="82944" marT="41472" marB="41472"/>
                </a:tc>
                <a:tc>
                  <a:txBody>
                    <a:bodyPr/>
                    <a:lstStyle/>
                    <a:p>
                      <a:pPr algn="l" rtl="0" fontAlgn="ctr">
                        <a:buNone/>
                      </a:pPr>
                      <a:r>
                        <a:rPr lang="nl-NL" sz="1100" b="1" i="0" u="none" strike="noStrike" dirty="0">
                          <a:solidFill>
                            <a:srgbClr val="000000"/>
                          </a:solidFill>
                          <a:effectLst/>
                          <a:latin typeface="Arial-BoldMT"/>
                        </a:rPr>
                        <a:t>1,3</a:t>
                      </a:r>
                    </a:p>
                  </a:txBody>
                  <a:tcPr marL="5760" marR="5760" marT="5760" marB="0" anchor="ctr">
                    <a:solidFill>
                      <a:schemeClr val="bg1"/>
                    </a:solidFill>
                  </a:tcPr>
                </a:tc>
                <a:tc>
                  <a:txBody>
                    <a:bodyPr/>
                    <a:lstStyle/>
                    <a:p>
                      <a:pPr marL="0" marR="0" lvl="0" indent="0" rtl="0" hangingPunct="0">
                        <a:lnSpc>
                          <a:spcPct val="100000"/>
                        </a:lnSpc>
                        <a:spcBef>
                          <a:spcPts val="0"/>
                        </a:spcBef>
                        <a:spcAft>
                          <a:spcPts val="0"/>
                        </a:spcAft>
                        <a:buNone/>
                        <a:tabLst/>
                      </a:pPr>
                      <a:r>
                        <a:rPr lang="de-AT" sz="1100" b="0" i="0" u="none" strike="noStrike" kern="1200">
                          <a:ln>
                            <a:noFill/>
                          </a:ln>
                          <a:solidFill>
                            <a:srgbClr val="000000"/>
                          </a:solidFill>
                          <a:latin typeface="ArialMT" pitchFamily="34"/>
                          <a:ea typeface="ArialMT" pitchFamily="32"/>
                          <a:cs typeface="ArialMT" pitchFamily="32"/>
                        </a:rPr>
                        <a:t>51</a:t>
                      </a:r>
                    </a:p>
                  </a:txBody>
                  <a:tcPr marL="82944" marR="82944" marT="41472" marB="41472"/>
                </a:tc>
                <a:tc>
                  <a:txBody>
                    <a:bodyPr/>
                    <a:lstStyle/>
                    <a:p>
                      <a:pPr marL="0" marR="0" lvl="0" indent="0" rtl="0" hangingPunct="0">
                        <a:lnSpc>
                          <a:spcPct val="100000"/>
                        </a:lnSpc>
                        <a:spcBef>
                          <a:spcPts val="0"/>
                        </a:spcBef>
                        <a:spcAft>
                          <a:spcPts val="0"/>
                        </a:spcAft>
                        <a:buNone/>
                        <a:tabLst/>
                      </a:pPr>
                      <a:r>
                        <a:rPr lang="de-AT" sz="1100" b="1" i="0" u="none" strike="noStrike" kern="1200" dirty="0">
                          <a:ln>
                            <a:noFill/>
                          </a:ln>
                          <a:solidFill>
                            <a:srgbClr val="000000"/>
                          </a:solidFill>
                          <a:latin typeface="Arial-BoldMT" pitchFamily="34"/>
                          <a:ea typeface="Arial-BoldMT" pitchFamily="32"/>
                          <a:cs typeface="Arial-BoldMT" pitchFamily="32"/>
                        </a:rPr>
                        <a:t>0,5</a:t>
                      </a:r>
                    </a:p>
                  </a:txBody>
                  <a:tcPr marL="82944" marR="82944" marT="41472" marB="41472"/>
                </a:tc>
                <a:extLst>
                  <a:ext uri="{0D108BD9-81ED-4DB2-BD59-A6C34878D82A}">
                    <a16:rowId xmlns:a16="http://schemas.microsoft.com/office/drawing/2014/main" val="728322273"/>
                  </a:ext>
                </a:extLst>
              </a:tr>
              <a:tr h="414720">
                <a:tc>
                  <a:txBody>
                    <a:bodyPr/>
                    <a:lstStyle/>
                    <a:p>
                      <a:pPr marL="0" marR="0" indent="0" rtl="0" hangingPunct="0">
                        <a:lnSpc>
                          <a:spcPct val="100000"/>
                        </a:lnSpc>
                        <a:spcBef>
                          <a:spcPts val="0"/>
                        </a:spcBef>
                        <a:spcAft>
                          <a:spcPts val="0"/>
                        </a:spcAft>
                        <a:tabLst/>
                      </a:pPr>
                      <a:endParaRPr lang="de-AT" sz="2000" b="0" i="0" u="none" strike="noStrike" kern="1200" dirty="0">
                        <a:ln>
                          <a:noFill/>
                        </a:ln>
                        <a:latin typeface="Source Sans Pro" pitchFamily="2"/>
                      </a:endParaRPr>
                    </a:p>
                  </a:txBody>
                  <a:tcPr marL="82944" marR="82944" marT="41472" marB="41472"/>
                </a:tc>
                <a:tc>
                  <a:txBody>
                    <a:bodyPr/>
                    <a:lstStyle/>
                    <a:p>
                      <a:pPr marL="0" marR="0" indent="0" rtl="0" hangingPunct="0">
                        <a:lnSpc>
                          <a:spcPct val="100000"/>
                        </a:lnSpc>
                        <a:spcBef>
                          <a:spcPts val="0"/>
                        </a:spcBef>
                        <a:spcAft>
                          <a:spcPts val="0"/>
                        </a:spcAft>
                        <a:tabLst/>
                      </a:pPr>
                      <a:endParaRPr lang="de-AT" sz="2000" b="0" i="0" u="none" strike="noStrike" kern="1200">
                        <a:ln>
                          <a:noFill/>
                        </a:ln>
                        <a:latin typeface="Source Sans Pro" pitchFamily="2"/>
                      </a:endParaRPr>
                    </a:p>
                  </a:txBody>
                  <a:tcPr marL="82944" marR="82944" marT="41472" marB="41472"/>
                </a:tc>
                <a:tc>
                  <a:txBody>
                    <a:bodyPr/>
                    <a:lstStyle/>
                    <a:p>
                      <a:pPr marL="0" marR="0" lvl="0" indent="0" algn="ctr" rtl="0" hangingPunct="0">
                        <a:lnSpc>
                          <a:spcPct val="100000"/>
                        </a:lnSpc>
                        <a:spcBef>
                          <a:spcPts val="0"/>
                        </a:spcBef>
                        <a:spcAft>
                          <a:spcPts val="0"/>
                        </a:spcAft>
                        <a:buNone/>
                        <a:tabLst/>
                      </a:pPr>
                      <a:r>
                        <a:rPr lang="de-AT" sz="1100" b="0" i="0" u="none" strike="noStrike" kern="1200" dirty="0">
                          <a:ln>
                            <a:noFill/>
                          </a:ln>
                          <a:solidFill>
                            <a:srgbClr val="000000"/>
                          </a:solidFill>
                          <a:latin typeface="ArialMT" pitchFamily="34"/>
                          <a:ea typeface="ArialMT" pitchFamily="32"/>
                          <a:cs typeface="ArialMT" pitchFamily="32"/>
                        </a:rPr>
                        <a:t>1854 (116)</a:t>
                      </a:r>
                    </a:p>
                  </a:txBody>
                  <a:tcPr marL="82944" marR="82944" marT="41472" marB="41472" anchor="ctr"/>
                </a:tc>
                <a:tc>
                  <a:txBody>
                    <a:bodyPr/>
                    <a:lstStyle/>
                    <a:p>
                      <a:pPr marL="0" algn="ctr" defTabSz="914400" rtl="0" eaLnBrk="1" fontAlgn="ctr" latinLnBrk="0" hangingPunct="1">
                        <a:buNone/>
                      </a:pPr>
                      <a:r>
                        <a:rPr lang="nl-NL" sz="1100" b="1" i="0" u="none" strike="noStrike" kern="1200" dirty="0">
                          <a:solidFill>
                            <a:srgbClr val="000000"/>
                          </a:solidFill>
                          <a:effectLst/>
                          <a:latin typeface="Arial-BoldMT"/>
                          <a:ea typeface="+mn-ea"/>
                          <a:cs typeface="+mn-cs"/>
                        </a:rPr>
                        <a:t>1,9</a:t>
                      </a:r>
                    </a:p>
                  </a:txBody>
                  <a:tcPr marL="5760" marR="5760" marT="5760" marB="0" anchor="ctr"/>
                </a:tc>
                <a:tc>
                  <a:txBody>
                    <a:bodyPr/>
                    <a:lstStyle/>
                    <a:p>
                      <a:pPr marL="0" marR="0" indent="0" algn="ctr" defTabSz="914400" rtl="0" eaLnBrk="1" fontAlgn="ctr" latinLnBrk="0" hangingPunct="1">
                        <a:lnSpc>
                          <a:spcPct val="100000"/>
                        </a:lnSpc>
                        <a:spcBef>
                          <a:spcPts val="0"/>
                        </a:spcBef>
                        <a:spcAft>
                          <a:spcPts val="0"/>
                        </a:spcAft>
                        <a:buNone/>
                        <a:tabLst/>
                      </a:pPr>
                      <a:endParaRPr lang="de-AT" sz="1100" b="1" i="0" u="none" strike="noStrike" kern="1200" dirty="0">
                        <a:solidFill>
                          <a:srgbClr val="000000"/>
                        </a:solidFill>
                        <a:effectLst/>
                        <a:latin typeface="Arial-BoldMT"/>
                        <a:ea typeface="+mn-ea"/>
                        <a:cs typeface="+mn-cs"/>
                      </a:endParaRPr>
                    </a:p>
                  </a:txBody>
                  <a:tcPr marL="82944" marR="82944" marT="41472" marB="41472" anchor="ctr"/>
                </a:tc>
                <a:tc>
                  <a:txBody>
                    <a:bodyPr/>
                    <a:lstStyle/>
                    <a:p>
                      <a:pPr marL="0" marR="0" indent="0" algn="ctr" defTabSz="914400" rtl="0" eaLnBrk="1" fontAlgn="ctr" latinLnBrk="0" hangingPunct="1">
                        <a:lnSpc>
                          <a:spcPct val="100000"/>
                        </a:lnSpc>
                        <a:spcBef>
                          <a:spcPts val="0"/>
                        </a:spcBef>
                        <a:spcAft>
                          <a:spcPts val="0"/>
                        </a:spcAft>
                        <a:buNone/>
                        <a:tabLst/>
                      </a:pPr>
                      <a:br>
                        <a:rPr lang="de-AT" sz="1100" b="1" i="0" u="none" strike="noStrike" kern="1200" dirty="0">
                          <a:solidFill>
                            <a:srgbClr val="000000"/>
                          </a:solidFill>
                          <a:effectLst/>
                          <a:latin typeface="Arial-BoldMT"/>
                          <a:ea typeface="+mn-ea"/>
                          <a:cs typeface="+mn-cs"/>
                        </a:rPr>
                      </a:br>
                      <a:r>
                        <a:rPr lang="de-AT" sz="1100" b="1" i="0" u="none" strike="noStrike" kern="1200" dirty="0">
                          <a:solidFill>
                            <a:srgbClr val="000000"/>
                          </a:solidFill>
                          <a:effectLst/>
                          <a:latin typeface="Arial-BoldMT"/>
                          <a:ea typeface="+mn-ea"/>
                          <a:cs typeface="+mn-cs"/>
                        </a:rPr>
                        <a:t>0,8</a:t>
                      </a:r>
                    </a:p>
                  </a:txBody>
                  <a:tcPr marL="82944" marR="82944" marT="41472" marB="41472" anchor="ctr"/>
                </a:tc>
                <a:extLst>
                  <a:ext uri="{0D108BD9-81ED-4DB2-BD59-A6C34878D82A}">
                    <a16:rowId xmlns:a16="http://schemas.microsoft.com/office/drawing/2014/main" val="2397015093"/>
                  </a:ext>
                </a:extLst>
              </a:tr>
              <a:tr h="324592">
                <a:tc>
                  <a:txBody>
                    <a:bodyPr/>
                    <a:lstStyle/>
                    <a:p>
                      <a:pPr marL="0" marR="0" lvl="0" indent="0" rtl="0" hangingPunct="0">
                        <a:lnSpc>
                          <a:spcPct val="100000"/>
                        </a:lnSpc>
                        <a:spcBef>
                          <a:spcPts val="0"/>
                        </a:spcBef>
                        <a:spcAft>
                          <a:spcPts val="0"/>
                        </a:spcAft>
                        <a:buNone/>
                        <a:tabLst/>
                      </a:pPr>
                      <a:r>
                        <a:rPr lang="de-AT" sz="1100" b="0" i="0" u="none" strike="noStrike" kern="1200" dirty="0">
                          <a:ln>
                            <a:noFill/>
                          </a:ln>
                          <a:solidFill>
                            <a:srgbClr val="000000"/>
                          </a:solidFill>
                          <a:latin typeface="ArialMT" pitchFamily="34"/>
                          <a:ea typeface="ArialMT" pitchFamily="32"/>
                          <a:cs typeface="ArialMT" pitchFamily="32"/>
                        </a:rPr>
                        <a:t>Friesland</a:t>
                      </a:r>
                    </a:p>
                  </a:txBody>
                  <a:tcPr marL="82944" marR="82944" marT="41472" marB="41472"/>
                </a:tc>
                <a:tc>
                  <a:txBody>
                    <a:bodyPr/>
                    <a:lstStyle/>
                    <a:p>
                      <a:pPr marL="0" marR="0" lvl="0" indent="0" rtl="0" hangingPunct="0">
                        <a:lnSpc>
                          <a:spcPct val="100000"/>
                        </a:lnSpc>
                        <a:spcBef>
                          <a:spcPts val="0"/>
                        </a:spcBef>
                        <a:spcAft>
                          <a:spcPts val="0"/>
                        </a:spcAft>
                        <a:buNone/>
                        <a:tabLst/>
                      </a:pPr>
                      <a:r>
                        <a:rPr lang="de-AT" sz="1100" b="0" i="0" u="none" strike="noStrike" kern="1200">
                          <a:ln>
                            <a:noFill/>
                          </a:ln>
                          <a:solidFill>
                            <a:srgbClr val="000000"/>
                          </a:solidFill>
                          <a:latin typeface="ArialMT" pitchFamily="34"/>
                          <a:ea typeface="ArialMT" pitchFamily="32"/>
                          <a:cs typeface="ArialMT" pitchFamily="32"/>
                        </a:rPr>
                        <a:t>130</a:t>
                      </a:r>
                    </a:p>
                  </a:txBody>
                  <a:tcPr marL="82944" marR="82944" marT="41472" marB="41472"/>
                </a:tc>
                <a:tc>
                  <a:txBody>
                    <a:bodyPr/>
                    <a:lstStyle/>
                    <a:p>
                      <a:pPr marL="0" marR="0" lvl="0" indent="0" rtl="0" hangingPunct="0">
                        <a:lnSpc>
                          <a:spcPct val="100000"/>
                        </a:lnSpc>
                        <a:spcBef>
                          <a:spcPts val="0"/>
                        </a:spcBef>
                        <a:spcAft>
                          <a:spcPts val="0"/>
                        </a:spcAft>
                        <a:buNone/>
                        <a:tabLst/>
                      </a:pPr>
                      <a:r>
                        <a:rPr lang="de-AT" sz="1100" b="0" i="0" u="none" strike="noStrike" kern="1200" dirty="0">
                          <a:ln>
                            <a:noFill/>
                          </a:ln>
                          <a:solidFill>
                            <a:srgbClr val="000000"/>
                          </a:solidFill>
                          <a:latin typeface="ArialMT" pitchFamily="34"/>
                          <a:ea typeface="ArialMT" pitchFamily="32"/>
                          <a:cs typeface="ArialMT" pitchFamily="32"/>
                        </a:rPr>
                        <a:t>48 (0)</a:t>
                      </a:r>
                    </a:p>
                  </a:txBody>
                  <a:tcPr marL="82944" marR="82944" marT="41472" marB="41472"/>
                </a:tc>
                <a:tc>
                  <a:txBody>
                    <a:bodyPr/>
                    <a:lstStyle/>
                    <a:p>
                      <a:pPr marL="0" marR="0" lvl="0" indent="0" rtl="0" hangingPunct="0">
                        <a:lnSpc>
                          <a:spcPct val="100000"/>
                        </a:lnSpc>
                        <a:spcBef>
                          <a:spcPts val="0"/>
                        </a:spcBef>
                        <a:spcAft>
                          <a:spcPts val="0"/>
                        </a:spcAft>
                        <a:buNone/>
                        <a:tabLst/>
                      </a:pPr>
                      <a:r>
                        <a:rPr lang="de-AT" sz="1100" b="1" i="0" u="none" strike="noStrike" kern="1200">
                          <a:ln>
                            <a:noFill/>
                          </a:ln>
                          <a:solidFill>
                            <a:srgbClr val="000000"/>
                          </a:solidFill>
                          <a:latin typeface="Arial-BoldMT" pitchFamily="34"/>
                          <a:ea typeface="Arial-BoldMT" pitchFamily="32"/>
                          <a:cs typeface="Arial-BoldMT" pitchFamily="32"/>
                        </a:rPr>
                        <a:t>0,35</a:t>
                      </a:r>
                    </a:p>
                  </a:txBody>
                  <a:tcPr marL="82944" marR="82944" marT="41472" marB="41472"/>
                </a:tc>
                <a:tc>
                  <a:txBody>
                    <a:bodyPr/>
                    <a:lstStyle/>
                    <a:p>
                      <a:pPr marL="0" marR="0" lvl="0" indent="0" rtl="0" hangingPunct="0">
                        <a:lnSpc>
                          <a:spcPct val="100000"/>
                        </a:lnSpc>
                        <a:spcBef>
                          <a:spcPts val="0"/>
                        </a:spcBef>
                        <a:spcAft>
                          <a:spcPts val="0"/>
                        </a:spcAft>
                        <a:buNone/>
                        <a:tabLst/>
                      </a:pPr>
                      <a:r>
                        <a:rPr lang="de-AT" sz="1100" b="0" i="0" u="none" strike="noStrike" kern="1200">
                          <a:ln>
                            <a:noFill/>
                          </a:ln>
                          <a:solidFill>
                            <a:srgbClr val="000000"/>
                          </a:solidFill>
                          <a:latin typeface="ArialMT" pitchFamily="34"/>
                          <a:ea typeface="ArialMT" pitchFamily="32"/>
                          <a:cs typeface="ArialMT" pitchFamily="32"/>
                        </a:rPr>
                        <a:t>7</a:t>
                      </a:r>
                    </a:p>
                  </a:txBody>
                  <a:tcPr marL="82944" marR="82944" marT="41472" marB="41472"/>
                </a:tc>
                <a:tc>
                  <a:txBody>
                    <a:bodyPr/>
                    <a:lstStyle/>
                    <a:p>
                      <a:pPr marL="0" marR="0" lvl="0" indent="0" rtl="0" hangingPunct="0">
                        <a:lnSpc>
                          <a:spcPct val="100000"/>
                        </a:lnSpc>
                        <a:spcBef>
                          <a:spcPts val="0"/>
                        </a:spcBef>
                        <a:spcAft>
                          <a:spcPts val="0"/>
                        </a:spcAft>
                        <a:buNone/>
                        <a:tabLst/>
                      </a:pPr>
                      <a:r>
                        <a:rPr lang="de-AT" sz="1100" b="1" i="0" u="none" strike="noStrike" kern="1200" dirty="0">
                          <a:ln>
                            <a:noFill/>
                          </a:ln>
                          <a:solidFill>
                            <a:srgbClr val="000000"/>
                          </a:solidFill>
                          <a:latin typeface="Arial-BoldMT" pitchFamily="34"/>
                          <a:ea typeface="Arial-BoldMT" pitchFamily="32"/>
                          <a:cs typeface="Arial-BoldMT" pitchFamily="32"/>
                        </a:rPr>
                        <a:t>0,05</a:t>
                      </a:r>
                    </a:p>
                  </a:txBody>
                  <a:tcPr marL="82944" marR="82944" marT="41472" marB="41472"/>
                </a:tc>
                <a:extLst>
                  <a:ext uri="{0D108BD9-81ED-4DB2-BD59-A6C34878D82A}">
                    <a16:rowId xmlns:a16="http://schemas.microsoft.com/office/drawing/2014/main" val="75375004"/>
                  </a:ext>
                </a:extLst>
              </a:tr>
            </a:tbl>
          </a:graphicData>
        </a:graphic>
      </p:graphicFrame>
      <p:pic>
        <p:nvPicPr>
          <p:cNvPr id="5" name="Afbeelding 4" descr="Afbeelding met tekst, schermopname, Kleurrijkheid, Lettertype&#10;&#10;Door AI gegenereerde inhoud is mogelijk onjuist.">
            <a:extLst>
              <a:ext uri="{FF2B5EF4-FFF2-40B4-BE49-F238E27FC236}">
                <a16:creationId xmlns:a16="http://schemas.microsoft.com/office/drawing/2014/main" id="{6F253AE8-45A0-76B3-B564-EDECC3E12FA7}"/>
              </a:ext>
            </a:extLst>
          </p:cNvPr>
          <p:cNvPicPr>
            <a:picLocks noChangeAspect="1"/>
          </p:cNvPicPr>
          <p:nvPr/>
        </p:nvPicPr>
        <p:blipFill>
          <a:blip r:embed="rId3"/>
          <a:stretch>
            <a:fillRect/>
          </a:stretch>
        </p:blipFill>
        <p:spPr>
          <a:xfrm>
            <a:off x="4972537" y="2497172"/>
            <a:ext cx="907327" cy="2488320"/>
          </a:xfrm>
          <a:prstGeom prst="rect">
            <a:avLst/>
          </a:prstGeom>
        </p:spPr>
      </p:pic>
      <p:pic>
        <p:nvPicPr>
          <p:cNvPr id="7" name="Afbeelding 6" descr="Afbeelding met tekst, schermopname, Kleurrijkheid, Lettertype&#10;&#10;Door AI gegenereerde inhoud is mogelijk onjuist.">
            <a:extLst>
              <a:ext uri="{FF2B5EF4-FFF2-40B4-BE49-F238E27FC236}">
                <a16:creationId xmlns:a16="http://schemas.microsoft.com/office/drawing/2014/main" id="{A2A46B1B-4742-09AC-E03D-5E1A68188CF5}"/>
              </a:ext>
            </a:extLst>
          </p:cNvPr>
          <p:cNvPicPr>
            <a:picLocks noChangeAspect="1"/>
          </p:cNvPicPr>
          <p:nvPr/>
        </p:nvPicPr>
        <p:blipFill>
          <a:blip r:embed="rId4"/>
          <a:srcRect b="8646"/>
          <a:stretch>
            <a:fillRect/>
          </a:stretch>
        </p:blipFill>
        <p:spPr>
          <a:xfrm>
            <a:off x="8052631" y="2497173"/>
            <a:ext cx="924609" cy="248832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GVM presentatie">
  <a:themeElements>
    <a:clrScheme name="GVM presentati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GVM presentatie">
      <a:majorFont>
        <a:latin typeface="CG Times"/>
        <a:ea typeface=""/>
        <a:cs typeface=""/>
      </a:majorFont>
      <a:minorFont>
        <a:latin typeface="CG 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GVM presentati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GVM presentati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GVM presentati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GVM presentati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GVM presentati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GVM presentati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GVM presentati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GVM presentati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GVM presentati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GVM presentati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GVM presentati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GVM presentati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24_10_12 Opleidingsraad v0.1.pptx" id="{E0A1BCC8-A203-4BB3-B242-62FEA123F932}" vid="{00E8F372-7B0A-4E39-ABF5-9A6F1FEA6062}"/>
    </a:ext>
  </a:extLst>
</a:theme>
</file>

<file path=ppt/theme/theme2.xml><?xml version="1.0" encoding="utf-8"?>
<a:theme xmlns:a="http://schemas.openxmlformats.org/drawingml/2006/main" name="1_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GVM presentati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docProps/app.xml><?xml version="1.0" encoding="utf-8"?>
<Properties xmlns="http://schemas.openxmlformats.org/officeDocument/2006/extended-properties" xmlns:vt="http://schemas.openxmlformats.org/officeDocument/2006/docPropsVTypes">
  <Template>24_10_12 Opleidingsraad v0.5</Template>
  <TotalTime>10397</TotalTime>
  <Words>2950</Words>
  <Application>Microsoft Office PowerPoint</Application>
  <PresentationFormat>Diavoorstelling (4:3)</PresentationFormat>
  <Paragraphs>730</Paragraphs>
  <Slides>62</Slides>
  <Notes>10</Notes>
  <HiddenSlides>0</HiddenSlides>
  <MMClips>0</MMClips>
  <ScaleCrop>false</ScaleCrop>
  <HeadingPairs>
    <vt:vector size="6" baseType="variant">
      <vt:variant>
        <vt:lpstr>Gebruikte lettertypen</vt:lpstr>
      </vt:variant>
      <vt:variant>
        <vt:i4>10</vt:i4>
      </vt:variant>
      <vt:variant>
        <vt:lpstr>Thema</vt:lpstr>
      </vt:variant>
      <vt:variant>
        <vt:i4>2</vt:i4>
      </vt:variant>
      <vt:variant>
        <vt:lpstr>Diatitels</vt:lpstr>
      </vt:variant>
      <vt:variant>
        <vt:i4>62</vt:i4>
      </vt:variant>
    </vt:vector>
  </HeadingPairs>
  <TitlesOfParts>
    <vt:vector size="74" baseType="lpstr">
      <vt:lpstr>Arial</vt:lpstr>
      <vt:lpstr>Arial-BoldMT</vt:lpstr>
      <vt:lpstr>ArialMT</vt:lpstr>
      <vt:lpstr>Calibri</vt:lpstr>
      <vt:lpstr>Calibri Light</vt:lpstr>
      <vt:lpstr>CG Times</vt:lpstr>
      <vt:lpstr>Helvetica</vt:lpstr>
      <vt:lpstr>OpenSymbol</vt:lpstr>
      <vt:lpstr>Source Sans Pro</vt:lpstr>
      <vt:lpstr>Wingdings</vt:lpstr>
      <vt:lpstr>GVM presentatie</vt:lpstr>
      <vt:lpstr>1_Kantoorthema</vt:lpstr>
      <vt:lpstr>Bijlagen dd 7 maart Agenda Concept verslag van de OR van 11 oktober 2025  Branchenorm Alleen op een Molen Branchenorm Werken op Hoogte voor Molenaars Bestuursvoorstellen opleiding Bezwaar procedure toelatingsexamen Bezwaarprocedure grafische weergave, online verder uit te vergroten Reglement toelatingsexamens Jaarcijfers 2025 &amp; Begroting 2026 Organogram en Informatie Vakopleidingen Verdeelsleutel Eenmalige Afdelingsbijdrage</vt:lpstr>
      <vt:lpstr>Opleidingsraad 7 maart 2026</vt:lpstr>
      <vt:lpstr>Opening en welkom </vt:lpstr>
      <vt:lpstr>Agenda</vt:lpstr>
      <vt:lpstr>Notulen vorige vergadering  12 oktober 2025 </vt:lpstr>
      <vt:lpstr>3. Afdelingszaken</vt:lpstr>
      <vt:lpstr>3. Afdelingszaken – 2FA en toegang voor besturen (O)</vt:lpstr>
      <vt:lpstr>4. Opleidingszaken</vt:lpstr>
      <vt:lpstr>Cijfers: Bezetting op de molen</vt:lpstr>
      <vt:lpstr>4. Opleidingszaken – a) Commissie verbetering opleidingen (CVO)</vt:lpstr>
      <vt:lpstr>4. Opleidingszaken – Analyse (O)</vt:lpstr>
      <vt:lpstr>4. Opleidingszaken – Spinnen (I)</vt:lpstr>
      <vt:lpstr>4. Opleidingszaken –  Regionale invulling</vt:lpstr>
      <vt:lpstr>De opleiding bestaat uit een verplicht deel en een keuzedeel</vt:lpstr>
      <vt:lpstr>PowerPoint-presentatie</vt:lpstr>
      <vt:lpstr>Wie maakt de keuzes? Twee opties:</vt:lpstr>
      <vt:lpstr>Basis en Verplicht Keuze model  </vt:lpstr>
      <vt:lpstr>4. Opleidingszaken –  Materiaal driefasen-structuur (I)</vt:lpstr>
      <vt:lpstr>4. Opleidingszaken – Instructeursbegeleiding (I)</vt:lpstr>
      <vt:lpstr>4. Opleidingszaken – b. Deelcertificaat verlengen (B)</vt:lpstr>
      <vt:lpstr> Digitale Maalboekje  (bijlage toegevoegd)</vt:lpstr>
      <vt:lpstr>Cijfers: Bezetting op de molen</vt:lpstr>
      <vt:lpstr>Bevindingen</vt:lpstr>
      <vt:lpstr>Gebruik Maalboekje 2025 – MIO‘s</vt:lpstr>
      <vt:lpstr>Gebruik Maalboekje 2025 – Instr. &amp; Uren</vt:lpstr>
      <vt:lpstr>Waar lopen we tegen aan?</vt:lpstr>
      <vt:lpstr>Welke toepassingen toekomst?</vt:lpstr>
      <vt:lpstr>4. Opleidingszaken  Digitaal Maalboekje (O)</vt:lpstr>
      <vt:lpstr>5. Verenigingszaken</vt:lpstr>
      <vt:lpstr>5. Verenigingszaken Ambachten, specialisaties (O)</vt:lpstr>
      <vt:lpstr>PowerPoint-presentatie</vt:lpstr>
      <vt:lpstr>Molengidsen</vt:lpstr>
      <vt:lpstr>Sociale veiligheid (O)</vt:lpstr>
      <vt:lpstr>Sociale veiligheid</vt:lpstr>
      <vt:lpstr>Handvaten</vt:lpstr>
      <vt:lpstr>5. Verenigingszaken  Mededelingen vertrouwenspersonen (I)</vt:lpstr>
      <vt:lpstr>5. Verenigingszaken  Bezwaar / Klachtenprocedure (B)</vt:lpstr>
      <vt:lpstr>5. Verenigingszaken  Bezwaar / Klachtenprocedure (B)</vt:lpstr>
      <vt:lpstr>5. Verenigingszaken Toelatingsexamenreglement (O) </vt:lpstr>
      <vt:lpstr>5. Verenigingszaken  Financiën en afdelingsbijdragen  (incl extraatje) (B)</vt:lpstr>
      <vt:lpstr>PowerPoint-presentatie</vt:lpstr>
      <vt:lpstr>PowerPoint-presentatie</vt:lpstr>
      <vt:lpstr>JAARCIJFERS  2023-2025  //  BEGROTING  2025 &amp; 2026</vt:lpstr>
      <vt:lpstr>PowerPoint-presentatie</vt:lpstr>
      <vt:lpstr>PowerPoint-presentatie</vt:lpstr>
      <vt:lpstr>Lunch</vt:lpstr>
      <vt:lpstr>6. De 2 tot 5 – minuten van:</vt:lpstr>
      <vt:lpstr>6. De 2 tot 5 – minuten van:</vt:lpstr>
      <vt:lpstr>6. De 2 tot 5 – minuten van:</vt:lpstr>
      <vt:lpstr>7. Veiligheid</vt:lpstr>
      <vt:lpstr>7. Veiligheid – a) Incidenten en ongevallen (I)</vt:lpstr>
      <vt:lpstr>7. Veiligheid – Werken met Sectorrichtlijnen</vt:lpstr>
      <vt:lpstr>7. Veiligheid – Sector richtlijn (O)  Werken op hoogte (B) </vt:lpstr>
      <vt:lpstr>7. Veiligheid – Sector richtlijn (O)  Alleen op de molen  (B) </vt:lpstr>
      <vt:lpstr>8. Examenzaken</vt:lpstr>
      <vt:lpstr>8. Examenzaken – Stand van zaken aanmeldingen &amp; (voor)aanmeldingsproces</vt:lpstr>
      <vt:lpstr>8. Examenzaken  Vraagstuk Watermolenaars tijdens examens </vt:lpstr>
      <vt:lpstr>Oplossingrichtingen</vt:lpstr>
      <vt:lpstr>9. Bestuursmededelingen</vt:lpstr>
      <vt:lpstr>9. Bestuursmededelingen – Erkenning Verworven competenties (EVC) (O)</vt:lpstr>
      <vt:lpstr>10. Rondvraag</vt:lpstr>
      <vt:lpstr>11. Sluiting</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Eelco van Norren</dc:creator>
  <cp:keywords/>
  <dc:description/>
  <cp:lastModifiedBy>Eelco van Norren</cp:lastModifiedBy>
  <cp:revision>12</cp:revision>
  <dcterms:created xsi:type="dcterms:W3CDTF">2025-03-07T09:59:45Z</dcterms:created>
  <dcterms:modified xsi:type="dcterms:W3CDTF">2026-03-15T18:02:17Z</dcterms:modified>
  <cp:category/>
</cp:coreProperties>
</file>